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7.xml" ContentType="application/vnd.openxmlformats-officedocument.them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8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9.xml" ContentType="application/vnd.openxmlformats-officedocument.them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heme/theme10.xml" ContentType="application/vnd.openxmlformats-officedocument.theme+xml"/>
  <Override PartName="/ppt/theme/theme11.xml" ContentType="application/vnd.openxmlformats-officedocument.them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4"/>
    <p:sldMasterId id="2147483975" r:id="rId15"/>
    <p:sldMasterId id="2147484082" r:id="rId16"/>
    <p:sldMasterId id="2147484000" r:id="rId17"/>
    <p:sldMasterId id="2147484009" r:id="rId18"/>
    <p:sldMasterId id="2147484020" r:id="rId19"/>
    <p:sldMasterId id="2147484026" r:id="rId20"/>
    <p:sldMasterId id="2147484051" r:id="rId21"/>
    <p:sldMasterId id="2147484032" r:id="rId22"/>
  </p:sldMasterIdLst>
  <p:notesMasterIdLst>
    <p:notesMasterId r:id="rId24"/>
  </p:notesMasterIdLst>
  <p:handoutMasterIdLst>
    <p:handoutMasterId r:id="rId25"/>
  </p:handoutMasterIdLst>
  <p:sldIdLst>
    <p:sldId id="619" r:id="rId23"/>
  </p:sldIdLst>
  <p:sldSz cx="50399950" cy="32399288"/>
  <p:notesSz cx="6858000" cy="9144000"/>
  <p:custDataLst>
    <p:tags r:id="rId26"/>
  </p:custDataLst>
  <p:defaultTextStyle>
    <a:defPPr>
      <a:defRPr lang="en-US"/>
    </a:defPPr>
    <a:lvl1pPr marL="0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1pPr>
    <a:lvl2pPr marL="1987174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2pPr>
    <a:lvl3pPr marL="3974348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3pPr>
    <a:lvl4pPr marL="5961522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4pPr>
    <a:lvl5pPr marL="7948696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5pPr>
    <a:lvl6pPr marL="9935870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6pPr>
    <a:lvl7pPr marL="11923044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7pPr>
    <a:lvl8pPr marL="13910219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8pPr>
    <a:lvl9pPr marL="15897393" algn="l" defTabSz="3974348" rtl="0" eaLnBrk="1" latinLnBrk="0" hangingPunct="1">
      <a:defRPr sz="782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63FAEA9-0494-F71D-B9F4-AD189969A7C5}" name="Nils Svangård" initials="NS" userId="Nils Svangård" providerId="None"/>
  <p188:author id="{DE2484E1-93B0-FBD4-1B87-57F7E584A0E2}" name="Armisen Garrido, Javier" initials="AJ" userId="S::kpts896@astrazeneca.net::3b44b877-c382-43c7-a1bc-06c51c2594e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Boyes" initials="L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C17FB4-1540-6C41-8922-49626AD42A44}" vWet="4" dt="2023-05-15T13:35:03.419"/>
    <p1510:client id="{7370981D-0990-4ABD-8AE7-52B72C11EFEF}" v="1" dt="2023-05-14T20:37:51.149"/>
    <p1510:client id="{BB5D3BFE-661B-D441-9BB4-3E1E0374D240}" v="102" dt="2023-05-14T20:31:27.693"/>
    <p1510:client id="{E48176B2-6921-4683-BBED-D80ED363BA70}" v="13" dt="2023-05-15T14:08:16.575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74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slideMaster" Target="slideMasters/slideMaster5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Master" Target="slideMasters/slideMaster8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Master" Target="slideMasters/slideMaster4.xml"/><Relationship Id="rId25" Type="http://schemas.openxmlformats.org/officeDocument/2006/relationships/handoutMaster" Target="handoutMasters/handoutMaster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3.xml"/><Relationship Id="rId20" Type="http://schemas.openxmlformats.org/officeDocument/2006/relationships/slideMaster" Target="slideMasters/slideMaster7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2.xml"/><Relationship Id="rId23" Type="http://schemas.openxmlformats.org/officeDocument/2006/relationships/slide" Target="slides/slide1.xml"/><Relationship Id="rId28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6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slideMaster" Target="slideMasters/slideMaster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customXml" Target="../customXml/item8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81.xml"/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3131E8-FB12-410D-BF61-66026F4B99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84DA3-B4E6-4214-A070-882C7BF7CE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D0D9C-4FB5-4727-9E3D-4B02106E0BF8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B9E54A-6E6E-45BD-A700-6E2757729E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E95B-A9AE-4EB9-81E6-ECFE9C38ED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5E8E-A04D-4A46-9BA0-C3F696754EF8}" type="slidenum">
              <a:rPr lang="en-US" smtClean="0"/>
              <a:t>‹#›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58700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203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203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8336942B-E6A5-475C-AB1E-005DE3D92BF2}" type="datetimeFigureOut">
              <a:rPr lang="en-GB" smtClean="0"/>
              <a:pPr/>
              <a:t>15/05/2023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3163" y="300038"/>
            <a:ext cx="4511675" cy="2900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6114" y="3296783"/>
            <a:ext cx="6625772" cy="5629503"/>
          </a:xfrm>
          <a:prstGeom prst="rect">
            <a:avLst/>
          </a:prstGeom>
        </p:spPr>
        <p:txBody>
          <a:bodyPr vert="horz" lIns="0" tIns="0" rIns="0" bIns="0" numCol="1" spcCol="36000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69829"/>
            <a:ext cx="2971800" cy="1741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969829"/>
            <a:ext cx="2971800" cy="1741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48857A81-DEF9-4B57-AC08-20326D7F815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97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3974348" rtl="0" eaLnBrk="1" latinLnBrk="0" hangingPunct="1">
      <a:spcAft>
        <a:spcPts val="869"/>
      </a:spcAft>
      <a:buFont typeface="Arial" panose="020B0604020202020204" pitchFamily="34" charset="0"/>
      <a:buNone/>
      <a:defRPr sz="4346" kern="1200">
        <a:solidFill>
          <a:schemeClr val="tx1"/>
        </a:solidFill>
        <a:latin typeface="+mn-lt"/>
        <a:ea typeface="+mn-ea"/>
        <a:cs typeface="+mn-cs"/>
      </a:defRPr>
    </a:lvl1pPr>
    <a:lvl2pPr marL="1095293" indent="-469411" algn="l" defTabSz="3974348" rtl="0" eaLnBrk="1" latinLnBrk="0" hangingPunct="1">
      <a:spcAft>
        <a:spcPts val="869"/>
      </a:spcAft>
      <a:buFont typeface="Arial" panose="020B0604020202020204" pitchFamily="34" charset="0"/>
      <a:buChar char="•"/>
      <a:defRPr sz="4346" kern="1200">
        <a:solidFill>
          <a:schemeClr val="tx1"/>
        </a:solidFill>
        <a:latin typeface="+mn-lt"/>
        <a:ea typeface="+mn-ea"/>
        <a:cs typeface="+mn-cs"/>
      </a:defRPr>
    </a:lvl2pPr>
    <a:lvl3pPr marL="1721174" indent="-469411" algn="l" defTabSz="3974348" rtl="0" eaLnBrk="1" latinLnBrk="0" hangingPunct="1">
      <a:spcAft>
        <a:spcPts val="869"/>
      </a:spcAft>
      <a:buFont typeface="Arial" panose="020B0604020202020204" pitchFamily="34" charset="0"/>
      <a:buChar char="•"/>
      <a:defRPr sz="4346" kern="1200">
        <a:solidFill>
          <a:schemeClr val="tx1"/>
        </a:solidFill>
        <a:latin typeface="+mn-lt"/>
        <a:ea typeface="+mn-ea"/>
        <a:cs typeface="+mn-cs"/>
      </a:defRPr>
    </a:lvl3pPr>
    <a:lvl4pPr marL="2347056" indent="-469411" algn="l" defTabSz="3974348" rtl="0" eaLnBrk="1" latinLnBrk="0" hangingPunct="1">
      <a:spcAft>
        <a:spcPts val="869"/>
      </a:spcAft>
      <a:buFont typeface="Arial" panose="020B0604020202020204" pitchFamily="34" charset="0"/>
      <a:buChar char="•"/>
      <a:defRPr sz="4346" kern="1200">
        <a:solidFill>
          <a:schemeClr val="tx1"/>
        </a:solidFill>
        <a:latin typeface="+mn-lt"/>
        <a:ea typeface="+mn-ea"/>
        <a:cs typeface="+mn-cs"/>
      </a:defRPr>
    </a:lvl4pPr>
    <a:lvl5pPr marL="2972938" indent="-469411" algn="l" defTabSz="3974348" rtl="0" eaLnBrk="1" latinLnBrk="0" hangingPunct="1">
      <a:spcAft>
        <a:spcPts val="869"/>
      </a:spcAft>
      <a:buFont typeface="Arial" panose="020B0604020202020204" pitchFamily="34" charset="0"/>
      <a:buChar char="•"/>
      <a:defRPr sz="4346" kern="1200">
        <a:solidFill>
          <a:schemeClr val="tx1"/>
        </a:solidFill>
        <a:latin typeface="+mn-lt"/>
        <a:ea typeface="+mn-ea"/>
        <a:cs typeface="+mn-cs"/>
      </a:defRPr>
    </a:lvl5pPr>
    <a:lvl6pPr marL="9935870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6pPr>
    <a:lvl7pPr marL="11923044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7pPr>
    <a:lvl8pPr marL="13910219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8pPr>
    <a:lvl9pPr marL="15897393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3163" y="300038"/>
            <a:ext cx="4511675" cy="2900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/>
              <a:t>p=3.6e-08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57A81-DEF9-4B57-AC08-20326D7F815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060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6.xml"/><Relationship Id="rId1" Type="http://schemas.openxmlformats.org/officeDocument/2006/relationships/customXml" Target="../../customXml/item8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8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9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0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36.xml"/><Relationship Id="rId1" Type="http://schemas.openxmlformats.org/officeDocument/2006/relationships/customXml" Target="../../customXml/item1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38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39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0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43.xml"/><Relationship Id="rId1" Type="http://schemas.openxmlformats.org/officeDocument/2006/relationships/customXml" Target="../../customXml/item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4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svg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4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4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48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49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50.xml"/><Relationship Id="rId1" Type="http://schemas.openxmlformats.org/officeDocument/2006/relationships/customXml" Target="../../customXml/item6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2.xml"/><Relationship Id="rId4" Type="http://schemas.openxmlformats.org/officeDocument/2006/relationships/image" Target="../media/image2.sv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3.xml"/><Relationship Id="rId4" Type="http://schemas.openxmlformats.org/officeDocument/2006/relationships/image" Target="../media/image2.sv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4.xml"/><Relationship Id="rId4" Type="http://schemas.openxmlformats.org/officeDocument/2006/relationships/image" Target="../media/image2.sv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5.xml"/><Relationship Id="rId4" Type="http://schemas.openxmlformats.org/officeDocument/2006/relationships/image" Target="../media/image2.sv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56.xml"/><Relationship Id="rId1" Type="http://schemas.openxmlformats.org/officeDocument/2006/relationships/customXml" Target="../../customXml/item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5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59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Layouts/_rels/slideLayout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62.xml"/><Relationship Id="rId1" Type="http://schemas.openxmlformats.org/officeDocument/2006/relationships/customXml" Target="../../customXml/item9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6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6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66.xml"/><Relationship Id="rId1" Type="http://schemas.openxmlformats.org/officeDocument/2006/relationships/customXml" Target="../../customXml/item1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68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6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0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3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5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7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8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ags" Target="../tags/tag79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9.xml"/><Relationship Id="rId2" Type="http://schemas.openxmlformats.org/officeDocument/2006/relationships/tags" Target="../tags/tag80.xml"/><Relationship Id="rId1" Type="http://schemas.openxmlformats.org/officeDocument/2006/relationships/customXml" Target="../../customXml/item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customXml" Target="../../customXml/item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1" y="7021757"/>
            <a:ext cx="21434418" cy="12515323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16536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3506CBD9-0F78-454A-9842-87C2546180B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5582255" y="0"/>
            <a:ext cx="24822806" cy="32433303"/>
          </a:xfrm>
          <a:custGeom>
            <a:avLst/>
            <a:gdLst>
              <a:gd name="connsiteX0" fmla="*/ 1547827 w 6004761"/>
              <a:gd name="connsiteY0" fmla="*/ 0 h 6864096"/>
              <a:gd name="connsiteX1" fmla="*/ 6004760 w 6004761"/>
              <a:gd name="connsiteY1" fmla="*/ 0 h 6864096"/>
              <a:gd name="connsiteX2" fmla="*/ 6004761 w 6004761"/>
              <a:gd name="connsiteY2" fmla="*/ 6864096 h 6864096"/>
              <a:gd name="connsiteX3" fmla="*/ 1554450 w 6004761"/>
              <a:gd name="connsiteY3" fmla="*/ 6864096 h 6864096"/>
              <a:gd name="connsiteX4" fmla="*/ 1379124 w 6004761"/>
              <a:gd name="connsiteY4" fmla="*/ 6702826 h 6864096"/>
              <a:gd name="connsiteX5" fmla="*/ 0 w 6004761"/>
              <a:gd name="connsiteY5" fmla="*/ 3429001 h 6864096"/>
              <a:gd name="connsiteX6" fmla="*/ 1379124 w 6004761"/>
              <a:gd name="connsiteY6" fmla="*/ 155178 h 6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4761" h="6864096">
                <a:moveTo>
                  <a:pt x="1547827" y="0"/>
                </a:moveTo>
                <a:lnTo>
                  <a:pt x="6004760" y="0"/>
                </a:lnTo>
                <a:lnTo>
                  <a:pt x="6004761" y="6864096"/>
                </a:lnTo>
                <a:lnTo>
                  <a:pt x="1554450" y="6864096"/>
                </a:lnTo>
                <a:lnTo>
                  <a:pt x="1379124" y="6702826"/>
                </a:lnTo>
                <a:cubicBezTo>
                  <a:pt x="528239" y="5871990"/>
                  <a:pt x="0" y="4712184"/>
                  <a:pt x="0" y="3429001"/>
                </a:cubicBezTo>
                <a:cubicBezTo>
                  <a:pt x="0" y="2145819"/>
                  <a:pt x="528239" y="986013"/>
                  <a:pt x="1379124" y="15517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tIns="429768" bIns="649224" anchor="ctr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6614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pic>
        <p:nvPicPr>
          <p:cNvPr id="7" name="Picture 2" descr="Image result for ASTRAZENECA LOGO">
            <a:extLst>
              <a:ext uri="{FF2B5EF4-FFF2-40B4-BE49-F238E27FC236}">
                <a16:creationId xmlns:a16="http://schemas.microsoft.com/office/drawing/2014/main" id="{1ED72C3C-E918-420F-9374-6F1CBE3946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291" y="2724826"/>
            <a:ext cx="9945999" cy="3080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86565" y="20451200"/>
            <a:ext cx="21433104" cy="56869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subtitle / presenter name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</a:extLst>
          </p:cNvPr>
          <p:cNvSpPr/>
          <p:nvPr userDrawn="1"/>
        </p:nvSpPr>
        <p:spPr>
          <a:xfrm>
            <a:off x="1417498" y="1912460"/>
            <a:ext cx="11549989" cy="434866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1686559" y="27815146"/>
            <a:ext cx="5288679" cy="146049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2260595-7C87-4D29-977E-EE25A0D9291A}"/>
              </a:ext>
            </a:extLst>
          </p:cNvPr>
          <p:cNvSpPr/>
          <p:nvPr userDrawn="1"/>
        </p:nvSpPr>
        <p:spPr>
          <a:xfrm>
            <a:off x="-8631300" y="5"/>
            <a:ext cx="8532941" cy="32399288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95275" rIns="595275" bIns="892913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Type the correct statement: </a:t>
            </a:r>
            <a:br>
              <a:rPr lang="en-GB" sz="5787">
                <a:solidFill>
                  <a:schemeClr val="accent1"/>
                </a:solidFill>
              </a:rPr>
            </a:br>
            <a:r>
              <a:rPr lang="en-GB" sz="5787">
                <a:solidFill>
                  <a:schemeClr val="accent1"/>
                </a:solidFill>
              </a:rPr>
              <a:t>‘</a:t>
            </a:r>
            <a:r>
              <a:rPr lang="en-GB" sz="5787" b="1" i="1">
                <a:solidFill>
                  <a:schemeClr val="accent1"/>
                </a:solidFill>
              </a:rPr>
              <a:t>Company Restricted’ </a:t>
            </a:r>
            <a:r>
              <a:rPr lang="en-GB" sz="5787" b="0">
                <a:solidFill>
                  <a:schemeClr val="tx1"/>
                </a:solidFill>
              </a:rPr>
              <a:t>or</a:t>
            </a:r>
            <a:r>
              <a:rPr lang="en-GB" sz="5787" b="1">
                <a:solidFill>
                  <a:schemeClr val="accent1"/>
                </a:solidFill>
              </a:rPr>
              <a:t> ‘</a:t>
            </a:r>
            <a:r>
              <a:rPr lang="en-GB" sz="5787" b="1" i="1">
                <a:solidFill>
                  <a:schemeClr val="accent1"/>
                </a:solidFill>
              </a:rPr>
              <a:t>Strictly Confidential’ </a:t>
            </a:r>
            <a:r>
              <a:rPr lang="en-GB" sz="5787" b="0" i="1">
                <a:solidFill>
                  <a:schemeClr val="tx1"/>
                </a:solidFill>
              </a:rPr>
              <a:t>.</a:t>
            </a:r>
            <a:r>
              <a:rPr lang="en-GB" sz="5787" b="1" i="1">
                <a:solidFill>
                  <a:schemeClr val="accent1"/>
                </a:solidFill>
              </a:rPr>
              <a:t> </a:t>
            </a:r>
            <a:r>
              <a:rPr lang="en-GB" sz="5787" b="0" i="0">
                <a:solidFill>
                  <a:schemeClr val="tx1"/>
                </a:solidFill>
              </a:rPr>
              <a:t>No statement is needed </a:t>
            </a:r>
            <a:br>
              <a:rPr lang="en-GB" sz="5787" b="0" i="0">
                <a:solidFill>
                  <a:schemeClr val="tx1"/>
                </a:solidFill>
              </a:rPr>
            </a:br>
            <a:r>
              <a:rPr lang="en-GB" sz="5787" b="0" i="0">
                <a:solidFill>
                  <a:schemeClr val="tx1"/>
                </a:solidFill>
              </a:rPr>
              <a:t>for public information. </a:t>
            </a:r>
            <a:endParaRPr lang="en-GB" sz="5787" b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809C05-E460-4D1A-BC84-C63C988F5D2D}"/>
              </a:ext>
            </a:extLst>
          </p:cNvPr>
          <p:cNvSpPr/>
          <p:nvPr userDrawn="1"/>
        </p:nvSpPr>
        <p:spPr>
          <a:xfrm>
            <a:off x="-8039081" y="18322431"/>
            <a:ext cx="1736086" cy="198405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r>
              <a:rPr lang="en-US" sz="9921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468ED59-10F2-418A-8E8D-5A205AB6BDF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86565" y="30517719"/>
            <a:ext cx="21433104" cy="740707"/>
          </a:xfrm>
        </p:spPr>
        <p:txBody>
          <a:bodyPr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4341"/>
            </a:lvl1pPr>
            <a:lvl2pPr marL="1785845" indent="0">
              <a:buNone/>
              <a:defRPr sz="4341"/>
            </a:lvl2pPr>
            <a:lvl3pPr marL="2827588" indent="0">
              <a:buNone/>
              <a:defRPr sz="4341"/>
            </a:lvl3pPr>
            <a:lvl4pPr marL="3422869" indent="0">
              <a:buNone/>
              <a:defRPr sz="4341"/>
            </a:lvl4pPr>
            <a:lvl5pPr marL="3966064" indent="0">
              <a:buNone/>
              <a:defRPr sz="4341"/>
            </a:lvl5pPr>
          </a:lstStyle>
          <a:p>
            <a:pPr lvl="0"/>
            <a:r>
              <a:rPr lang="en-US"/>
              <a:t>Click to add confidentiality statement here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87002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559" userDrawn="1">
          <p15:clr>
            <a:srgbClr val="C35E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Secondary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1" y="7021757"/>
            <a:ext cx="21434418" cy="12515323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16536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3506CBD9-0F78-454A-9842-87C2546180B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5582255" y="0"/>
            <a:ext cx="24822806" cy="32433303"/>
          </a:xfrm>
          <a:custGeom>
            <a:avLst/>
            <a:gdLst>
              <a:gd name="connsiteX0" fmla="*/ 1547827 w 6004761"/>
              <a:gd name="connsiteY0" fmla="*/ 0 h 6864096"/>
              <a:gd name="connsiteX1" fmla="*/ 6004760 w 6004761"/>
              <a:gd name="connsiteY1" fmla="*/ 0 h 6864096"/>
              <a:gd name="connsiteX2" fmla="*/ 6004761 w 6004761"/>
              <a:gd name="connsiteY2" fmla="*/ 6864096 h 6864096"/>
              <a:gd name="connsiteX3" fmla="*/ 1554450 w 6004761"/>
              <a:gd name="connsiteY3" fmla="*/ 6864096 h 6864096"/>
              <a:gd name="connsiteX4" fmla="*/ 1379124 w 6004761"/>
              <a:gd name="connsiteY4" fmla="*/ 6702826 h 6864096"/>
              <a:gd name="connsiteX5" fmla="*/ 0 w 6004761"/>
              <a:gd name="connsiteY5" fmla="*/ 3429001 h 6864096"/>
              <a:gd name="connsiteX6" fmla="*/ 1379124 w 6004761"/>
              <a:gd name="connsiteY6" fmla="*/ 155178 h 6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4761" h="6864096">
                <a:moveTo>
                  <a:pt x="1547827" y="0"/>
                </a:moveTo>
                <a:lnTo>
                  <a:pt x="6004760" y="0"/>
                </a:lnTo>
                <a:lnTo>
                  <a:pt x="6004761" y="6864096"/>
                </a:lnTo>
                <a:lnTo>
                  <a:pt x="1554450" y="6864096"/>
                </a:lnTo>
                <a:lnTo>
                  <a:pt x="1379124" y="6702826"/>
                </a:lnTo>
                <a:cubicBezTo>
                  <a:pt x="528239" y="5871990"/>
                  <a:pt x="0" y="4712184"/>
                  <a:pt x="0" y="3429001"/>
                </a:cubicBezTo>
                <a:cubicBezTo>
                  <a:pt x="0" y="2145819"/>
                  <a:pt x="528239" y="986013"/>
                  <a:pt x="1379124" y="15517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32000" rIns="91440" bIns="731520" rtlCol="0" anchor="ctr">
            <a:noAutofit/>
          </a:bodyPr>
          <a:lstStyle>
            <a:lvl1pPr marL="0" indent="0" algn="ctr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945010" lvl="0" indent="-945010" algn="ctr"/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pic>
        <p:nvPicPr>
          <p:cNvPr id="7" name="Picture 2" descr="Image result for ASTRAZENECA LOGO">
            <a:extLst>
              <a:ext uri="{FF2B5EF4-FFF2-40B4-BE49-F238E27FC236}">
                <a16:creationId xmlns:a16="http://schemas.microsoft.com/office/drawing/2014/main" id="{1ED72C3C-E918-420F-9374-6F1CBE3946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291" y="2724826"/>
            <a:ext cx="9945999" cy="3080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86565" y="20451200"/>
            <a:ext cx="21433104" cy="56869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subtitle / presenter name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</a:extLst>
          </p:cNvPr>
          <p:cNvSpPr/>
          <p:nvPr userDrawn="1"/>
        </p:nvSpPr>
        <p:spPr>
          <a:xfrm>
            <a:off x="1417498" y="1912460"/>
            <a:ext cx="11549989" cy="434866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1686559" y="27815146"/>
            <a:ext cx="5288679" cy="146049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94F9465-82DF-4370-9E47-56C71396EFC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4594985" y="2939933"/>
            <a:ext cx="8525992" cy="2999939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5787"/>
            </a:lvl1pPr>
          </a:lstStyle>
          <a:p>
            <a:r>
              <a:rPr lang="en-US"/>
              <a:t>Use this placeholder for a secondary logo if needed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F0B1B31-3000-4CD8-BB26-CDF0CF4ED32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86565" y="30517719"/>
            <a:ext cx="21433104" cy="740707"/>
          </a:xfrm>
        </p:spPr>
        <p:txBody>
          <a:bodyPr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4341"/>
            </a:lvl1pPr>
            <a:lvl2pPr marL="1785845" indent="0">
              <a:buNone/>
              <a:defRPr sz="4341"/>
            </a:lvl2pPr>
            <a:lvl3pPr marL="2827588" indent="0">
              <a:buNone/>
              <a:defRPr sz="4341"/>
            </a:lvl3pPr>
            <a:lvl4pPr marL="3422869" indent="0">
              <a:buNone/>
              <a:defRPr sz="4341"/>
            </a:lvl4pPr>
            <a:lvl5pPr marL="3966064" indent="0">
              <a:buNone/>
              <a:defRPr sz="4341"/>
            </a:lvl5pPr>
          </a:lstStyle>
          <a:p>
            <a:pPr lvl="0"/>
            <a:r>
              <a:rPr lang="en-US"/>
              <a:t>Click to add confidentiality statement here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8C86533-B59D-4640-AA9B-D75189B4B4CA}"/>
              </a:ext>
            </a:extLst>
          </p:cNvPr>
          <p:cNvSpPr/>
          <p:nvPr userDrawn="1"/>
        </p:nvSpPr>
        <p:spPr>
          <a:xfrm>
            <a:off x="-8631300" y="5"/>
            <a:ext cx="8532941" cy="32399288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95275" rIns="595275" bIns="892913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Type the correct statement: </a:t>
            </a:r>
            <a:br>
              <a:rPr lang="en-GB" sz="5787">
                <a:solidFill>
                  <a:schemeClr val="accent1"/>
                </a:solidFill>
              </a:rPr>
            </a:br>
            <a:r>
              <a:rPr lang="en-GB" sz="5787">
                <a:solidFill>
                  <a:schemeClr val="accent1"/>
                </a:solidFill>
              </a:rPr>
              <a:t>‘</a:t>
            </a:r>
            <a:r>
              <a:rPr lang="en-GB" sz="5787" b="1" i="1">
                <a:solidFill>
                  <a:schemeClr val="accent1"/>
                </a:solidFill>
              </a:rPr>
              <a:t>Company Restricted’ </a:t>
            </a:r>
            <a:r>
              <a:rPr lang="en-GB" sz="5787" b="0">
                <a:solidFill>
                  <a:schemeClr val="tx1"/>
                </a:solidFill>
              </a:rPr>
              <a:t>or</a:t>
            </a:r>
            <a:r>
              <a:rPr lang="en-GB" sz="5787" b="1">
                <a:solidFill>
                  <a:schemeClr val="accent1"/>
                </a:solidFill>
              </a:rPr>
              <a:t> ‘</a:t>
            </a:r>
            <a:r>
              <a:rPr lang="en-GB" sz="5787" b="1" i="1">
                <a:solidFill>
                  <a:schemeClr val="accent1"/>
                </a:solidFill>
              </a:rPr>
              <a:t>Strictly Confidential’ </a:t>
            </a:r>
            <a:r>
              <a:rPr lang="en-GB" sz="5787" b="0" i="1">
                <a:solidFill>
                  <a:schemeClr val="tx1"/>
                </a:solidFill>
              </a:rPr>
              <a:t>.</a:t>
            </a:r>
            <a:r>
              <a:rPr lang="en-GB" sz="5787" b="1" i="1">
                <a:solidFill>
                  <a:schemeClr val="accent1"/>
                </a:solidFill>
              </a:rPr>
              <a:t> </a:t>
            </a:r>
            <a:r>
              <a:rPr lang="en-GB" sz="5787" b="0" i="0">
                <a:solidFill>
                  <a:schemeClr val="tx1"/>
                </a:solidFill>
              </a:rPr>
              <a:t>No statement is needed </a:t>
            </a:r>
            <a:br>
              <a:rPr lang="en-GB" sz="5787" b="0" i="0">
                <a:solidFill>
                  <a:schemeClr val="tx1"/>
                </a:solidFill>
              </a:rPr>
            </a:br>
            <a:r>
              <a:rPr lang="en-GB" sz="5787" b="0" i="0">
                <a:solidFill>
                  <a:schemeClr val="tx1"/>
                </a:solidFill>
              </a:rPr>
              <a:t>for public information. </a:t>
            </a:r>
            <a:endParaRPr lang="en-GB" sz="5787" b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3181C7-2372-4ADB-A7E1-372907919D37}"/>
              </a:ext>
            </a:extLst>
          </p:cNvPr>
          <p:cNvSpPr/>
          <p:nvPr userDrawn="1"/>
        </p:nvSpPr>
        <p:spPr>
          <a:xfrm>
            <a:off x="-8039081" y="18322431"/>
            <a:ext cx="1736086" cy="198405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r>
              <a:rPr lang="en-US" sz="9921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4878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559" userDrawn="1">
          <p15:clr>
            <a:srgbClr val="C35E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1" y="7021757"/>
            <a:ext cx="21434418" cy="12515323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16536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3506CBD9-0F78-454A-9842-87C2546180B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5582255" y="0"/>
            <a:ext cx="24822806" cy="32433303"/>
          </a:xfrm>
          <a:custGeom>
            <a:avLst/>
            <a:gdLst>
              <a:gd name="connsiteX0" fmla="*/ 1547827 w 6004761"/>
              <a:gd name="connsiteY0" fmla="*/ 0 h 6864096"/>
              <a:gd name="connsiteX1" fmla="*/ 6004760 w 6004761"/>
              <a:gd name="connsiteY1" fmla="*/ 0 h 6864096"/>
              <a:gd name="connsiteX2" fmla="*/ 6004761 w 6004761"/>
              <a:gd name="connsiteY2" fmla="*/ 6864096 h 6864096"/>
              <a:gd name="connsiteX3" fmla="*/ 1554450 w 6004761"/>
              <a:gd name="connsiteY3" fmla="*/ 6864096 h 6864096"/>
              <a:gd name="connsiteX4" fmla="*/ 1379124 w 6004761"/>
              <a:gd name="connsiteY4" fmla="*/ 6702826 h 6864096"/>
              <a:gd name="connsiteX5" fmla="*/ 0 w 6004761"/>
              <a:gd name="connsiteY5" fmla="*/ 3429001 h 6864096"/>
              <a:gd name="connsiteX6" fmla="*/ 1379124 w 6004761"/>
              <a:gd name="connsiteY6" fmla="*/ 155178 h 6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4761" h="6864096">
                <a:moveTo>
                  <a:pt x="1547827" y="0"/>
                </a:moveTo>
                <a:lnTo>
                  <a:pt x="6004760" y="0"/>
                </a:lnTo>
                <a:lnTo>
                  <a:pt x="6004761" y="6864096"/>
                </a:lnTo>
                <a:lnTo>
                  <a:pt x="1554450" y="6864096"/>
                </a:lnTo>
                <a:lnTo>
                  <a:pt x="1379124" y="6702826"/>
                </a:lnTo>
                <a:cubicBezTo>
                  <a:pt x="528239" y="5871990"/>
                  <a:pt x="0" y="4712184"/>
                  <a:pt x="0" y="3429001"/>
                </a:cubicBezTo>
                <a:cubicBezTo>
                  <a:pt x="0" y="2145819"/>
                  <a:pt x="528239" y="986013"/>
                  <a:pt x="1379124" y="15517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32000" rIns="91440" bIns="731520" rtlCol="0" anchor="ctr">
            <a:noAutofit/>
          </a:bodyPr>
          <a:lstStyle>
            <a:lvl1pPr marL="0" indent="0" algn="ctr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945010" lvl="0" indent="-945010" algn="ctr"/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pic>
        <p:nvPicPr>
          <p:cNvPr id="7" name="Picture 2" descr="Image result for ASTRAZENECA LOGO">
            <a:extLst>
              <a:ext uri="{FF2B5EF4-FFF2-40B4-BE49-F238E27FC236}">
                <a16:creationId xmlns:a16="http://schemas.microsoft.com/office/drawing/2014/main" id="{1ED72C3C-E918-420F-9374-6F1CBE3946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7250" y="2724826"/>
            <a:ext cx="9945999" cy="3080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86565" y="20451200"/>
            <a:ext cx="21433104" cy="56869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subtitle / presenter name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</a:extLst>
          </p:cNvPr>
          <p:cNvSpPr/>
          <p:nvPr userDrawn="1"/>
        </p:nvSpPr>
        <p:spPr>
          <a:xfrm>
            <a:off x="12673826" y="1912460"/>
            <a:ext cx="11549989" cy="434866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1686559" y="27815146"/>
            <a:ext cx="5288679" cy="146049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94F9465-82DF-4370-9E47-56C71396EFC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04289" y="2939933"/>
            <a:ext cx="8525992" cy="2999939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5787"/>
            </a:lvl1pPr>
          </a:lstStyle>
          <a:p>
            <a:r>
              <a:rPr lang="en-US"/>
              <a:t>Use this placeholder for a secondary logo if needed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F0B1B31-3000-4CD8-BB26-CDF0CF4ED32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86565" y="30517719"/>
            <a:ext cx="21433104" cy="740707"/>
          </a:xfrm>
        </p:spPr>
        <p:txBody>
          <a:bodyPr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4341"/>
            </a:lvl1pPr>
            <a:lvl2pPr marL="1785845" indent="0">
              <a:buNone/>
              <a:defRPr sz="4341"/>
            </a:lvl2pPr>
            <a:lvl3pPr marL="2827588" indent="0">
              <a:buNone/>
              <a:defRPr sz="4341"/>
            </a:lvl3pPr>
            <a:lvl4pPr marL="3422869" indent="0">
              <a:buNone/>
              <a:defRPr sz="4341"/>
            </a:lvl4pPr>
            <a:lvl5pPr marL="3966064" indent="0">
              <a:buNone/>
              <a:defRPr sz="4341"/>
            </a:lvl5pPr>
          </a:lstStyle>
          <a:p>
            <a:pPr lvl="0"/>
            <a:r>
              <a:rPr lang="en-US"/>
              <a:t>Click to add confidentiality statement here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8C86533-B59D-4640-AA9B-D75189B4B4CA}"/>
              </a:ext>
            </a:extLst>
          </p:cNvPr>
          <p:cNvSpPr/>
          <p:nvPr userDrawn="1"/>
        </p:nvSpPr>
        <p:spPr>
          <a:xfrm>
            <a:off x="-8631300" y="5"/>
            <a:ext cx="8532941" cy="32399288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95275" rIns="595275" bIns="892913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Type the correct statement: </a:t>
            </a:r>
            <a:br>
              <a:rPr lang="en-GB" sz="5787">
                <a:solidFill>
                  <a:schemeClr val="accent1"/>
                </a:solidFill>
              </a:rPr>
            </a:br>
            <a:r>
              <a:rPr lang="en-GB" sz="5787">
                <a:solidFill>
                  <a:schemeClr val="accent1"/>
                </a:solidFill>
              </a:rPr>
              <a:t>‘</a:t>
            </a:r>
            <a:r>
              <a:rPr lang="en-GB" sz="5787" b="1" i="1">
                <a:solidFill>
                  <a:schemeClr val="accent1"/>
                </a:solidFill>
              </a:rPr>
              <a:t>Company Restricted’ </a:t>
            </a:r>
            <a:r>
              <a:rPr lang="en-GB" sz="5787" b="0">
                <a:solidFill>
                  <a:schemeClr val="tx1"/>
                </a:solidFill>
              </a:rPr>
              <a:t>or</a:t>
            </a:r>
            <a:r>
              <a:rPr lang="en-GB" sz="5787" b="1">
                <a:solidFill>
                  <a:schemeClr val="accent1"/>
                </a:solidFill>
              </a:rPr>
              <a:t> ‘</a:t>
            </a:r>
            <a:r>
              <a:rPr lang="en-GB" sz="5787" b="1" i="1">
                <a:solidFill>
                  <a:schemeClr val="accent1"/>
                </a:solidFill>
              </a:rPr>
              <a:t>Strictly Confidential’ </a:t>
            </a:r>
            <a:r>
              <a:rPr lang="en-GB" sz="5787" b="0" i="1">
                <a:solidFill>
                  <a:schemeClr val="tx1"/>
                </a:solidFill>
              </a:rPr>
              <a:t>.</a:t>
            </a:r>
            <a:r>
              <a:rPr lang="en-GB" sz="5787" b="1" i="1">
                <a:solidFill>
                  <a:schemeClr val="accent1"/>
                </a:solidFill>
              </a:rPr>
              <a:t> </a:t>
            </a:r>
            <a:r>
              <a:rPr lang="en-GB" sz="5787" b="0" i="0">
                <a:solidFill>
                  <a:schemeClr val="tx1"/>
                </a:solidFill>
              </a:rPr>
              <a:t>No statement is needed </a:t>
            </a:r>
            <a:br>
              <a:rPr lang="en-GB" sz="5787" b="0" i="0">
                <a:solidFill>
                  <a:schemeClr val="tx1"/>
                </a:solidFill>
              </a:rPr>
            </a:br>
            <a:r>
              <a:rPr lang="en-GB" sz="5787" b="0" i="0">
                <a:solidFill>
                  <a:schemeClr val="tx1"/>
                </a:solidFill>
              </a:rPr>
              <a:t>for public information. </a:t>
            </a:r>
            <a:endParaRPr lang="en-GB" sz="5787" b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3181C7-2372-4ADB-A7E1-372907919D37}"/>
              </a:ext>
            </a:extLst>
          </p:cNvPr>
          <p:cNvSpPr/>
          <p:nvPr userDrawn="1"/>
        </p:nvSpPr>
        <p:spPr>
          <a:xfrm>
            <a:off x="-8039081" y="18322431"/>
            <a:ext cx="1736086" cy="198405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r>
              <a:rPr lang="en-US" sz="9921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0435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559" userDrawn="1">
          <p15:clr>
            <a:srgbClr val="C35E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B1523F-CCFB-4B58-AB3F-DEC8A49B7F24}"/>
              </a:ext>
            </a:extLst>
          </p:cNvPr>
          <p:cNvSpPr/>
          <p:nvPr userDrawn="1"/>
        </p:nvSpPr>
        <p:spPr>
          <a:xfrm>
            <a:off x="40739960" y="23279493"/>
            <a:ext cx="9659990" cy="9119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32344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57" y="10152308"/>
            <a:ext cx="18007486" cy="9384772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16536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enter </a:t>
            </a:r>
            <a:br>
              <a:rPr lang="en-US"/>
            </a:br>
            <a:r>
              <a:rPr lang="en-US"/>
              <a:t>title here</a:t>
            </a:r>
          </a:p>
        </p:txBody>
      </p:sp>
      <p:pic>
        <p:nvPicPr>
          <p:cNvPr id="7" name="Picture 2" descr="Image result for ASTRAZENECA LOGO">
            <a:extLst>
              <a:ext uri="{FF2B5EF4-FFF2-40B4-BE49-F238E27FC236}">
                <a16:creationId xmlns:a16="http://schemas.microsoft.com/office/drawing/2014/main" id="{1ED72C3C-E918-420F-9374-6F1CBE3946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291" y="2724826"/>
            <a:ext cx="9945999" cy="3080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86561" y="20451200"/>
            <a:ext cx="18006387" cy="56869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subtitle /</a:t>
            </a:r>
            <a:br>
              <a:rPr lang="en-US"/>
            </a:br>
            <a:r>
              <a:rPr lang="en-US"/>
              <a:t>presenter name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</a:extLst>
          </p:cNvPr>
          <p:cNvSpPr/>
          <p:nvPr userDrawn="1"/>
        </p:nvSpPr>
        <p:spPr>
          <a:xfrm>
            <a:off x="1417498" y="1912460"/>
            <a:ext cx="11549989" cy="434866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1686559" y="27815146"/>
            <a:ext cx="5288679" cy="146049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32A73A7-F1E1-4085-B3F6-999828C7F54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0348980" y="0"/>
            <a:ext cx="30050970" cy="32399288"/>
          </a:xfrm>
          <a:custGeom>
            <a:avLst/>
            <a:gdLst>
              <a:gd name="connsiteX0" fmla="*/ 2049352 w 7269480"/>
              <a:gd name="connsiteY0" fmla="*/ 0 h 6858000"/>
              <a:gd name="connsiteX1" fmla="*/ 3164301 w 7269480"/>
              <a:gd name="connsiteY1" fmla="*/ 0 h 6858000"/>
              <a:gd name="connsiteX2" fmla="*/ 5735747 w 7269480"/>
              <a:gd name="connsiteY2" fmla="*/ 0 h 6858000"/>
              <a:gd name="connsiteX3" fmla="*/ 5735748 w 7269480"/>
              <a:gd name="connsiteY3" fmla="*/ 0 h 6858000"/>
              <a:gd name="connsiteX4" fmla="*/ 5747970 w 7269480"/>
              <a:gd name="connsiteY4" fmla="*/ 6260 h 6858000"/>
              <a:gd name="connsiteX5" fmla="*/ 7120314 w 7269480"/>
              <a:gd name="connsiteY5" fmla="*/ 1252638 h 6858000"/>
              <a:gd name="connsiteX6" fmla="*/ 7269480 w 7269480"/>
              <a:gd name="connsiteY6" fmla="*/ 1498173 h 6858000"/>
              <a:gd name="connsiteX7" fmla="*/ 7269480 w 7269480"/>
              <a:gd name="connsiteY7" fmla="*/ 5359828 h 6858000"/>
              <a:gd name="connsiteX8" fmla="*/ 7120314 w 7269480"/>
              <a:gd name="connsiteY8" fmla="*/ 5605362 h 6858000"/>
              <a:gd name="connsiteX9" fmla="*/ 5747970 w 7269480"/>
              <a:gd name="connsiteY9" fmla="*/ 6851740 h 6858000"/>
              <a:gd name="connsiteX10" fmla="*/ 5735748 w 7269480"/>
              <a:gd name="connsiteY10" fmla="*/ 6858000 h 6858000"/>
              <a:gd name="connsiteX11" fmla="*/ 3163098 w 7269480"/>
              <a:gd name="connsiteY11" fmla="*/ 6858000 h 6858000"/>
              <a:gd name="connsiteX12" fmla="*/ 2049352 w 7269480"/>
              <a:gd name="connsiteY12" fmla="*/ 6858000 h 6858000"/>
              <a:gd name="connsiteX13" fmla="*/ 2037130 w 7269480"/>
              <a:gd name="connsiteY13" fmla="*/ 6851740 h 6858000"/>
              <a:gd name="connsiteX14" fmla="*/ 0 w 7269480"/>
              <a:gd name="connsiteY14" fmla="*/ 3429000 h 6858000"/>
              <a:gd name="connsiteX15" fmla="*/ 2037130 w 7269480"/>
              <a:gd name="connsiteY15" fmla="*/ 626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69480" h="6858000">
                <a:moveTo>
                  <a:pt x="2049352" y="0"/>
                </a:moveTo>
                <a:lnTo>
                  <a:pt x="3164301" y="0"/>
                </a:lnTo>
                <a:lnTo>
                  <a:pt x="5735747" y="0"/>
                </a:lnTo>
                <a:lnTo>
                  <a:pt x="5735748" y="0"/>
                </a:lnTo>
                <a:lnTo>
                  <a:pt x="5747970" y="6260"/>
                </a:lnTo>
                <a:cubicBezTo>
                  <a:pt x="6299519" y="305879"/>
                  <a:pt x="6770554" y="734926"/>
                  <a:pt x="7120314" y="1252638"/>
                </a:cubicBezTo>
                <a:lnTo>
                  <a:pt x="7269480" y="1498173"/>
                </a:lnTo>
                <a:lnTo>
                  <a:pt x="7269480" y="5359828"/>
                </a:lnTo>
                <a:lnTo>
                  <a:pt x="7120314" y="5605362"/>
                </a:lnTo>
                <a:cubicBezTo>
                  <a:pt x="6770554" y="6123075"/>
                  <a:pt x="6299519" y="6552122"/>
                  <a:pt x="5747970" y="6851740"/>
                </a:cubicBezTo>
                <a:lnTo>
                  <a:pt x="5735748" y="6858000"/>
                </a:lnTo>
                <a:lnTo>
                  <a:pt x="3163098" y="6858000"/>
                </a:lnTo>
                <a:lnTo>
                  <a:pt x="2049352" y="6858000"/>
                </a:lnTo>
                <a:lnTo>
                  <a:pt x="2037130" y="6851740"/>
                </a:lnTo>
                <a:cubicBezTo>
                  <a:pt x="823724" y="6192579"/>
                  <a:pt x="0" y="4906985"/>
                  <a:pt x="0" y="3429000"/>
                </a:cubicBezTo>
                <a:cubicBezTo>
                  <a:pt x="0" y="1951015"/>
                  <a:pt x="823724" y="665422"/>
                  <a:pt x="2037130" y="626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32000" rIns="91440" bIns="731520" rtlCol="0" anchor="ctr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lang="en-US" sz="6614" b="1" dirty="0">
                <a:solidFill>
                  <a:schemeClr val="bg1"/>
                </a:solidFill>
              </a:defRPr>
            </a:lvl1pPr>
          </a:lstStyle>
          <a:p>
            <a:pPr marL="945010" lvl="0" indent="-945010" algn="ctr"/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92EBB4F1-3A58-475F-9EBB-925156182B7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86567" y="30517719"/>
            <a:ext cx="18006383" cy="740707"/>
          </a:xfrm>
        </p:spPr>
        <p:txBody>
          <a:bodyPr wrap="square"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4341"/>
            </a:lvl1pPr>
            <a:lvl2pPr marL="1785845" indent="0">
              <a:buNone/>
              <a:defRPr sz="4341"/>
            </a:lvl2pPr>
            <a:lvl3pPr marL="2827588" indent="0">
              <a:buNone/>
              <a:defRPr sz="4341"/>
            </a:lvl3pPr>
            <a:lvl4pPr marL="3422869" indent="0">
              <a:buNone/>
              <a:defRPr sz="4341"/>
            </a:lvl4pPr>
            <a:lvl5pPr marL="3966064" indent="0">
              <a:buNone/>
              <a:defRPr sz="4341"/>
            </a:lvl5pPr>
          </a:lstStyle>
          <a:p>
            <a:pPr lvl="0"/>
            <a:r>
              <a:rPr lang="en-US"/>
              <a:t>Click to add confidentiality statement here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75B7FBB-299C-44B5-9400-EB5D056A8E38}"/>
              </a:ext>
            </a:extLst>
          </p:cNvPr>
          <p:cNvSpPr/>
          <p:nvPr userDrawn="1"/>
        </p:nvSpPr>
        <p:spPr>
          <a:xfrm>
            <a:off x="-8631300" y="5"/>
            <a:ext cx="8532941" cy="32399288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95275" rIns="595275" bIns="892913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2480"/>
              </a:spcAft>
            </a:pPr>
            <a:r>
              <a:rPr lang="en-GB" sz="5787">
                <a:solidFill>
                  <a:schemeClr val="tx1"/>
                </a:solidFill>
              </a:rPr>
              <a:t>Type the correct statement: </a:t>
            </a:r>
            <a:br>
              <a:rPr lang="en-GB" sz="5787">
                <a:solidFill>
                  <a:schemeClr val="accent1"/>
                </a:solidFill>
              </a:rPr>
            </a:br>
            <a:r>
              <a:rPr lang="en-GB" sz="5787">
                <a:solidFill>
                  <a:schemeClr val="accent1"/>
                </a:solidFill>
              </a:rPr>
              <a:t>‘</a:t>
            </a:r>
            <a:r>
              <a:rPr lang="en-GB" sz="5787" b="1" i="1">
                <a:solidFill>
                  <a:schemeClr val="accent1"/>
                </a:solidFill>
              </a:rPr>
              <a:t>Company Restricted’ </a:t>
            </a:r>
            <a:r>
              <a:rPr lang="en-GB" sz="5787" b="0">
                <a:solidFill>
                  <a:schemeClr val="tx1"/>
                </a:solidFill>
              </a:rPr>
              <a:t>or</a:t>
            </a:r>
            <a:r>
              <a:rPr lang="en-GB" sz="5787" b="1">
                <a:solidFill>
                  <a:schemeClr val="accent1"/>
                </a:solidFill>
              </a:rPr>
              <a:t> ‘</a:t>
            </a:r>
            <a:r>
              <a:rPr lang="en-GB" sz="5787" b="1" i="1">
                <a:solidFill>
                  <a:schemeClr val="accent1"/>
                </a:solidFill>
              </a:rPr>
              <a:t>Strictly Confidential’ </a:t>
            </a:r>
            <a:r>
              <a:rPr lang="en-GB" sz="5787" b="0" i="1">
                <a:solidFill>
                  <a:schemeClr val="tx1"/>
                </a:solidFill>
              </a:rPr>
              <a:t>.</a:t>
            </a:r>
            <a:r>
              <a:rPr lang="en-GB" sz="5787" b="1" i="1">
                <a:solidFill>
                  <a:schemeClr val="accent1"/>
                </a:solidFill>
              </a:rPr>
              <a:t> </a:t>
            </a:r>
            <a:r>
              <a:rPr lang="en-GB" sz="5787" b="0" i="0">
                <a:solidFill>
                  <a:schemeClr val="tx1"/>
                </a:solidFill>
              </a:rPr>
              <a:t>No statement is needed </a:t>
            </a:r>
            <a:br>
              <a:rPr lang="en-GB" sz="5787" b="0" i="0">
                <a:solidFill>
                  <a:schemeClr val="tx1"/>
                </a:solidFill>
              </a:rPr>
            </a:br>
            <a:r>
              <a:rPr lang="en-GB" sz="5787" b="0" i="0">
                <a:solidFill>
                  <a:schemeClr val="tx1"/>
                </a:solidFill>
              </a:rPr>
              <a:t>for public information. </a:t>
            </a:r>
            <a:endParaRPr lang="en-GB" sz="5787" b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ED5B82E-36BE-4555-8CA2-58A989EDD594}"/>
              </a:ext>
            </a:extLst>
          </p:cNvPr>
          <p:cNvSpPr/>
          <p:nvPr userDrawn="1"/>
        </p:nvSpPr>
        <p:spPr>
          <a:xfrm>
            <a:off x="-8039081" y="18322431"/>
            <a:ext cx="1736086" cy="198405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r>
              <a:rPr lang="en-US" sz="9921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9368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406" userDrawn="1">
          <p15:clr>
            <a:srgbClr val="C35E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5061380"/>
            <a:ext cx="12606552" cy="5089342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defRPr sz="16536"/>
            </a:lvl1pPr>
          </a:lstStyle>
          <a:p>
            <a:r>
              <a:rPr lang="en-US"/>
              <a:t>Click to enter title here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</a:extLst>
          </p:cNvPr>
          <p:cNvCxnSpPr>
            <a:cxnSpLocks/>
          </p:cNvCxnSpPr>
          <p:nvPr userDrawn="1"/>
        </p:nvCxnSpPr>
        <p:spPr>
          <a:xfrm>
            <a:off x="14634360" y="5061382"/>
            <a:ext cx="0" cy="236008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52EAD-E21A-4A83-A364-65FFC805340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5375922" y="5062387"/>
            <a:ext cx="33337471" cy="2360641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add text here. </a:t>
            </a:r>
            <a:br>
              <a:rPr lang="en-GB"/>
            </a:br>
            <a:r>
              <a:rPr lang="en-US"/>
              <a:t>When pasting copy from other slides, be sure to right-click and choose ‘Keep text only’.</a:t>
            </a:r>
            <a:br>
              <a:rPr lang="en-GB"/>
            </a:br>
            <a:r>
              <a:rPr lang="en-GB"/>
              <a:t>To increase bullet level, select your text and press Tab.</a:t>
            </a:r>
            <a:br>
              <a:rPr lang="en-GB"/>
            </a:br>
            <a:r>
              <a:rPr lang="en-GB"/>
              <a:t>To decrease bullet level, select your bullet text and press  Shift + Tab.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86DE4FB-795F-484C-AD8A-2137F4F32907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004BC3F-3250-41AA-B3F3-B5D6A729D26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96">
            <a:extLst>
              <a:ext uri="{FF2B5EF4-FFF2-40B4-BE49-F238E27FC236}">
                <a16:creationId xmlns:a16="http://schemas.microsoft.com/office/drawing/2014/main" id="{5E3BF5D9-8E40-4082-9AAD-60F44214B9D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7805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2" pos="9686" userDrawn="1">
          <p15:clr>
            <a:srgbClr val="C35E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67DB2-7332-41D7-A67F-6D389C8181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9DB923-50C2-4A46-BF6E-A2E97DBB2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0693F-359E-4A4C-B3F0-F900FA65CF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49127B-3E4D-4AFD-8464-39A9871621B1}"/>
              </a:ext>
            </a:extLst>
          </p:cNvPr>
          <p:cNvCxnSpPr>
            <a:cxnSpLocks/>
          </p:cNvCxnSpPr>
          <p:nvPr userDrawn="1"/>
        </p:nvCxnSpPr>
        <p:spPr>
          <a:xfrm>
            <a:off x="25199975" y="8228389"/>
            <a:ext cx="0" cy="201209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Heading 1">
            <a:extLst>
              <a:ext uri="{FF2B5EF4-FFF2-40B4-BE49-F238E27FC236}">
                <a16:creationId xmlns:a16="http://schemas.microsoft.com/office/drawing/2014/main" id="{070D82D0-2159-463E-AB3F-9F2BE51F8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6561" y="9839786"/>
            <a:ext cx="22771852" cy="200245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6" name="Body 1">
            <a:extLst>
              <a:ext uri="{FF2B5EF4-FFF2-40B4-BE49-F238E27FC236}">
                <a16:creationId xmlns:a16="http://schemas.microsoft.com/office/drawing/2014/main" id="{8C2190C6-D818-4BFE-8D40-1D7A2A8ADF1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686561" y="12142235"/>
            <a:ext cx="22771852" cy="1620814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Heading 2">
            <a:extLst>
              <a:ext uri="{FF2B5EF4-FFF2-40B4-BE49-F238E27FC236}">
                <a16:creationId xmlns:a16="http://schemas.microsoft.com/office/drawing/2014/main" id="{24B2D424-3A88-43FD-9D45-46AC196CAD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41537" y="9839786"/>
            <a:ext cx="22771852" cy="200245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8" name="Body 2">
            <a:extLst>
              <a:ext uri="{FF2B5EF4-FFF2-40B4-BE49-F238E27FC236}">
                <a16:creationId xmlns:a16="http://schemas.microsoft.com/office/drawing/2014/main" id="{FB60ED6F-5297-42F6-9D9B-F6FF319D69C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941541" y="12142235"/>
            <a:ext cx="22771852" cy="1620814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013D0F1F-6026-4F9D-886A-D6CB164FDC0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70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  <p15:guide id="3" pos="15407" userDrawn="1">
          <p15:clr>
            <a:srgbClr val="C35EA4"/>
          </p15:clr>
        </p15:guide>
        <p15:guide id="4" pos="16341" userDrawn="1">
          <p15:clr>
            <a:srgbClr val="C35E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</a:extLst>
          </p:cNvPr>
          <p:cNvCxnSpPr>
            <a:cxnSpLocks/>
          </p:cNvCxnSpPr>
          <p:nvPr userDrawn="1"/>
        </p:nvCxnSpPr>
        <p:spPr>
          <a:xfrm>
            <a:off x="17023786" y="8228389"/>
            <a:ext cx="0" cy="201209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24A62-EC53-4EC3-A57F-B48D78D6753A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DE8D6-BF8D-46B6-A107-F9199421CE2B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7A7995C-40F8-42EE-BD46-96F566801178}"/>
              </a:ext>
            </a:extLst>
          </p:cNvPr>
          <p:cNvCxnSpPr>
            <a:cxnSpLocks/>
          </p:cNvCxnSpPr>
          <p:nvPr userDrawn="1"/>
        </p:nvCxnSpPr>
        <p:spPr>
          <a:xfrm>
            <a:off x="33483516" y="8228389"/>
            <a:ext cx="0" cy="201209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1A257A5E-3450-4EAA-9676-01FE18D22A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6563" y="9839786"/>
            <a:ext cx="14581865" cy="200245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2" name="Content Placeholder 15">
            <a:extLst>
              <a:ext uri="{FF2B5EF4-FFF2-40B4-BE49-F238E27FC236}">
                <a16:creationId xmlns:a16="http://schemas.microsoft.com/office/drawing/2014/main" id="{AC128DA7-A1CD-4D7E-A165-98C85505473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686563" y="12142235"/>
            <a:ext cx="14581865" cy="1620814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6A7B7E24-E7D3-48A2-A374-DF6A8A555D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758109" y="9839786"/>
            <a:ext cx="14883715" cy="200245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4" name="Content Placeholder 15">
            <a:extLst>
              <a:ext uri="{FF2B5EF4-FFF2-40B4-BE49-F238E27FC236}">
                <a16:creationId xmlns:a16="http://schemas.microsoft.com/office/drawing/2014/main" id="{4DFF8E89-1B64-4E2A-9B30-3844550AD3DD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758113" y="12142235"/>
            <a:ext cx="14883715" cy="1620814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6AAFFFBD-15E8-4574-972E-8DDFA341B65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31533" y="9839786"/>
            <a:ext cx="14581852" cy="200245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8" name="Content Placeholder 15">
            <a:extLst>
              <a:ext uri="{FF2B5EF4-FFF2-40B4-BE49-F238E27FC236}">
                <a16:creationId xmlns:a16="http://schemas.microsoft.com/office/drawing/2014/main" id="{CF570F45-2E05-4895-9F02-11DAFD1730B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4131537" y="12142235"/>
            <a:ext cx="14581852" cy="1620814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12B9530D-EF7B-47C9-A997-FA875C956E8F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62282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0248" userDrawn="1">
          <p15:clr>
            <a:srgbClr val="A4A3A4"/>
          </p15:clr>
        </p15:guide>
        <p15:guide id="6" pos="11186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  <p15:guide id="13" pos="21500" userDrawn="1">
          <p15:clr>
            <a:srgbClr val="A4A3A4"/>
          </p15:clr>
        </p15:guide>
        <p15:guide id="14" pos="20562" userDrawn="1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</a:extLst>
          </p:cNvPr>
          <p:cNvCxnSpPr>
            <a:cxnSpLocks/>
          </p:cNvCxnSpPr>
          <p:nvPr userDrawn="1"/>
        </p:nvCxnSpPr>
        <p:spPr>
          <a:xfrm>
            <a:off x="13292330" y="8228389"/>
            <a:ext cx="0" cy="201209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86561" y="9836746"/>
            <a:ext cx="11307178" cy="2006564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56C5F394-5808-40FF-B6FD-65F71690691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686555" y="12142235"/>
            <a:ext cx="11310225" cy="17160568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24A62-EC53-4EC3-A57F-B48D78D6753A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DE8D6-BF8D-46B6-A107-F9199421CE2B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7A7995C-40F8-42EE-BD46-96F566801178}"/>
              </a:ext>
            </a:extLst>
          </p:cNvPr>
          <p:cNvCxnSpPr>
            <a:cxnSpLocks/>
          </p:cNvCxnSpPr>
          <p:nvPr userDrawn="1"/>
        </p:nvCxnSpPr>
        <p:spPr>
          <a:xfrm>
            <a:off x="25203497" y="8228389"/>
            <a:ext cx="0" cy="201209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DA9C47E-839A-46E7-B955-073295D84F7F}"/>
              </a:ext>
            </a:extLst>
          </p:cNvPr>
          <p:cNvCxnSpPr>
            <a:cxnSpLocks/>
          </p:cNvCxnSpPr>
          <p:nvPr userDrawn="1"/>
        </p:nvCxnSpPr>
        <p:spPr>
          <a:xfrm>
            <a:off x="37107620" y="8228389"/>
            <a:ext cx="0" cy="201209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A1E51E90-FD4F-4EA7-9FD6-A88EC3FEED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3584368" y="9836746"/>
            <a:ext cx="11307178" cy="2006564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10106C56-60ED-41EC-BD2A-FDB9B53E1C1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13577805" y="12142235"/>
            <a:ext cx="11310225" cy="17160568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217A7646-8B12-4AE5-9EDC-1F06A8CF8C4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5488487" y="9836746"/>
            <a:ext cx="11307178" cy="2006564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33B9981B-E175-45D6-A51D-F0A0368267CF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5481925" y="12142235"/>
            <a:ext cx="11310225" cy="17160568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B83A3A7A-40FD-44D2-97D9-301EB15E763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7392606" y="9836746"/>
            <a:ext cx="11307178" cy="2006564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1AD7E49F-D41B-42DC-925D-998AFB2BB412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7386044" y="12142235"/>
            <a:ext cx="11310225" cy="17160568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" name="Text Placeholder 96">
            <a:extLst>
              <a:ext uri="{FF2B5EF4-FFF2-40B4-BE49-F238E27FC236}">
                <a16:creationId xmlns:a16="http://schemas.microsoft.com/office/drawing/2014/main" id="{D3E73C55-1C0C-4880-A0D4-FC480D06253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4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8185" userDrawn="1">
          <p15:clr>
            <a:srgbClr val="A4A3A4"/>
          </p15:clr>
        </p15:guide>
        <p15:guide id="6" pos="8561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  <p15:guide id="13" pos="23563" userDrawn="1">
          <p15:clr>
            <a:srgbClr val="A4A3A4"/>
          </p15:clr>
        </p15:guide>
        <p15:guide id="14" pos="23187" userDrawn="1">
          <p15:clr>
            <a:srgbClr val="A4A3A4"/>
          </p15:clr>
        </p15:guide>
        <p15:guide id="15" pos="15688" userDrawn="1">
          <p15:clr>
            <a:srgbClr val="A4A3A4"/>
          </p15:clr>
        </p15:guide>
        <p15:guide id="16" pos="16060" userDrawn="1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</a:extLst>
          </p:cNvPr>
          <p:cNvCxnSpPr>
            <a:cxnSpLocks/>
          </p:cNvCxnSpPr>
          <p:nvPr userDrawn="1"/>
        </p:nvCxnSpPr>
        <p:spPr>
          <a:xfrm>
            <a:off x="33074967" y="8228389"/>
            <a:ext cx="0" cy="201565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86557" y="9836746"/>
            <a:ext cx="30659974" cy="2006564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4A51F37-EAE8-4722-A437-30D09A72A9E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862464" y="9836746"/>
            <a:ext cx="14818102" cy="2006564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358968C-3784-44E4-B50E-21ED78D9EB9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862464" y="12143310"/>
            <a:ext cx="14818102" cy="1619033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/>
              <a:t>Click to add text. 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F450BB10-EDA8-4244-8CBF-7F1645357D5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686555" y="12142231"/>
            <a:ext cx="30659978" cy="16242163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E4F4DDF-A4CE-45BB-8E5D-A5AB679089E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7112027" y="18877711"/>
            <a:ext cx="8318968" cy="9507193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callout or key figure</a:t>
            </a:r>
          </a:p>
        </p:txBody>
      </p:sp>
      <p:sp>
        <p:nvSpPr>
          <p:cNvPr id="13" name="Text Placeholder 96">
            <a:extLst>
              <a:ext uri="{FF2B5EF4-FFF2-40B4-BE49-F238E27FC236}">
                <a16:creationId xmlns:a16="http://schemas.microsoft.com/office/drawing/2014/main" id="{C07CECA8-840E-4BBC-A94E-0D507EF6B6B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8634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pos="20376" userDrawn="1">
          <p15:clr>
            <a:srgbClr val="A4A3A4"/>
          </p15:clr>
        </p15:guide>
        <p15:guide id="8" pos="21310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922157" y="9836746"/>
            <a:ext cx="30758409" cy="2006564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1" y="1912458"/>
            <a:ext cx="47026828" cy="475939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</a:extLst>
          </p:cNvPr>
          <p:cNvCxnSpPr>
            <a:cxnSpLocks/>
          </p:cNvCxnSpPr>
          <p:nvPr userDrawn="1"/>
        </p:nvCxnSpPr>
        <p:spPr>
          <a:xfrm>
            <a:off x="17160923" y="8263923"/>
            <a:ext cx="0" cy="201209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48D4EF0D-A9CE-4E45-B1B3-BB585A7CD1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86563" y="12143310"/>
            <a:ext cx="14732800" cy="161903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/>
              <a:t>Click to add text. 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4A51F37-EAE8-4722-A437-30D09A72A9E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86563" y="9836746"/>
            <a:ext cx="14732800" cy="2006564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E9D64AEF-AC5B-4ACA-95B3-7DD2AC9A9709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7922199" y="12142231"/>
            <a:ext cx="30758368" cy="16242163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B389EFA-BE5F-4B72-ACD5-3C00675849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36124" y="18877711"/>
            <a:ext cx="8318968" cy="9507193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callout or key figure</a:t>
            </a:r>
          </a:p>
        </p:txBody>
      </p:sp>
      <p:sp>
        <p:nvSpPr>
          <p:cNvPr id="16" name="Text Placeholder 96">
            <a:extLst>
              <a:ext uri="{FF2B5EF4-FFF2-40B4-BE49-F238E27FC236}">
                <a16:creationId xmlns:a16="http://schemas.microsoft.com/office/drawing/2014/main" id="{778D2AE8-C71F-4A8C-8D51-3B3AAAF70E51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08556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10343" userDrawn="1">
          <p15:clr>
            <a:srgbClr val="A4A3A4"/>
          </p15:clr>
        </p15:guide>
        <p15:guide id="4" pos="11281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86559" y="12089734"/>
            <a:ext cx="47026832" cy="13589701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9664" y="8228384"/>
            <a:ext cx="47026832" cy="386070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013136D-000F-468E-82F7-78627545D64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62F3963-DA4D-4494-BBE3-B9E276AB4C0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96">
            <a:extLst>
              <a:ext uri="{FF2B5EF4-FFF2-40B4-BE49-F238E27FC236}">
                <a16:creationId xmlns:a16="http://schemas.microsoft.com/office/drawing/2014/main" id="{ADE2FC00-C8CB-4E19-BA1A-C2DF3D5D8C10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6677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E4B5EC-9E53-45C3-B765-C1C483A070D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686563" y="7406837"/>
            <a:ext cx="47026824" cy="217696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2480"/>
              </a:spcBef>
              <a:spcAft>
                <a:spcPts val="2480"/>
              </a:spcAft>
              <a:defRPr/>
            </a:lvl1pPr>
            <a:lvl2pPr marL="1904901" indent="-945010"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right-click and choose ‘Keep text only’.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02CC1A-50FF-4A50-8660-D325E3429D9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E938F29-84D5-4449-9358-343332B4BEF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C949FF72-87ED-4607-89DB-176C532FA3A0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37133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50" userDrawn="1">
          <p15:clr>
            <a:srgbClr val="A4A3A4"/>
          </p15:clr>
        </p15:guide>
        <p15:guide id="2" pos="6048" userDrawn="1">
          <p15:clr>
            <a:srgbClr val="A4A3A4"/>
          </p15:clr>
        </p15:guide>
        <p15:guide id="3" pos="10740" userDrawn="1">
          <p15:clr>
            <a:srgbClr val="A4A3A4"/>
          </p15:clr>
        </p15:guide>
        <p15:guide id="4" pos="11033" userDrawn="1">
          <p15:clr>
            <a:srgbClr val="A4A3A4"/>
          </p15:clr>
        </p15:guide>
        <p15:guide id="5" pos="15725" userDrawn="1">
          <p15:clr>
            <a:srgbClr val="A4A3A4"/>
          </p15:clr>
        </p15:guide>
        <p15:guide id="6" pos="16023" userDrawn="1">
          <p15:clr>
            <a:srgbClr val="A4A3A4"/>
          </p15:clr>
        </p15:guide>
        <p15:guide id="7" pos="20706" userDrawn="1">
          <p15:clr>
            <a:srgbClr val="A4A3A4"/>
          </p15:clr>
        </p15:guide>
        <p15:guide id="8" pos="21008" userDrawn="1">
          <p15:clr>
            <a:srgbClr val="A4A3A4"/>
          </p15:clr>
        </p15:guide>
        <p15:guide id="9" pos="25692" userDrawn="1">
          <p15:clr>
            <a:srgbClr val="A4A3A4"/>
          </p15:clr>
        </p15:guide>
        <p15:guide id="10" pos="25994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86561" y="12089734"/>
            <a:ext cx="23064058" cy="13589701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D3461D-2D14-40AF-A11E-E32A29AD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382FB9-7D18-4174-9B0A-336A77C9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9665" y="8228384"/>
            <a:ext cx="23064058" cy="386070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5643124" y="12089734"/>
            <a:ext cx="23068064" cy="13589701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A536223E-63F7-4E44-BC93-B6626BCFEB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646229" y="8228384"/>
            <a:ext cx="23068064" cy="3860703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0" name="Text Placeholder 96">
            <a:extLst>
              <a:ext uri="{FF2B5EF4-FFF2-40B4-BE49-F238E27FC236}">
                <a16:creationId xmlns:a16="http://schemas.microsoft.com/office/drawing/2014/main" id="{2637D735-30A5-485A-99EE-308975B4856D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4220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  <p15:guide id="3" pos="15593" userDrawn="1">
          <p15:clr>
            <a:srgbClr val="A4A3A4"/>
          </p15:clr>
        </p15:guide>
        <p15:guide id="4" pos="16155" userDrawn="1">
          <p15:clr>
            <a:srgbClr val="A4A3A4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86561" y="12089734"/>
            <a:ext cx="15326880" cy="13589701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9665" y="8228384"/>
            <a:ext cx="15326880" cy="386070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459690" y="12089734"/>
            <a:ext cx="15474360" cy="13589701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A536223E-63F7-4E44-BC93-B6626BCFEB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462795" y="8228384"/>
            <a:ext cx="15474360" cy="3860703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8A0AAAB-DFCF-4F8D-90DA-DBD0201339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380304" y="12089734"/>
            <a:ext cx="15333081" cy="13589701"/>
          </a:xfrm>
          <a:noFill/>
          <a:ln>
            <a:solidFill>
              <a:schemeClr val="accent6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489FFBF6-0D3D-4034-B412-EABCE72280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383409" y="8228384"/>
            <a:ext cx="15333081" cy="3860703"/>
          </a:xfr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004B821-BCFE-4694-8F07-82AA247F72F5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79911E2-3D79-4D57-A4A5-99B310315A3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ext Placeholder 96">
            <a:extLst>
              <a:ext uri="{FF2B5EF4-FFF2-40B4-BE49-F238E27FC236}">
                <a16:creationId xmlns:a16="http://schemas.microsoft.com/office/drawing/2014/main" id="{3693997A-5C93-43A3-8084-D3D97075252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3269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  <p15:guide id="3" pos="10719" userDrawn="1">
          <p15:clr>
            <a:srgbClr val="A4A3A4"/>
          </p15:clr>
        </p15:guide>
        <p15:guide id="4" pos="11000" userDrawn="1">
          <p15:clr>
            <a:srgbClr val="A4A3A4"/>
          </p15:clr>
        </p15:guide>
        <p15:guide id="5" pos="20748" userDrawn="1">
          <p15:clr>
            <a:srgbClr val="A4A3A4"/>
          </p15:clr>
        </p15:guide>
        <p15:guide id="6" pos="21029" userDrawn="1">
          <p15:clr>
            <a:srgbClr val="A4A3A4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86563" y="12089734"/>
            <a:ext cx="11455009" cy="13589701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9667" y="8228384"/>
            <a:ext cx="11455009" cy="386070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587817" y="12089734"/>
            <a:ext cx="11455009" cy="13589701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A536223E-63F7-4E44-BC93-B6626BCFEB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590922" y="8228384"/>
            <a:ext cx="11455009" cy="3860703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8A0AAAB-DFCF-4F8D-90DA-DBD0201339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50927" y="12089734"/>
            <a:ext cx="11455001" cy="13589701"/>
          </a:xfrm>
          <a:noFill/>
          <a:ln>
            <a:solidFill>
              <a:schemeClr val="accent6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489FFBF6-0D3D-4034-B412-EABCE72280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354031" y="8228384"/>
            <a:ext cx="11455001" cy="3860703"/>
          </a:xfr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07483DBB-6AB3-44E8-B476-D691A6DD77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7252171" y="12089734"/>
            <a:ext cx="11455005" cy="13589701"/>
          </a:xfrm>
          <a:noFill/>
          <a:ln>
            <a:solidFill>
              <a:schemeClr val="accent5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794F06B4-05CB-4425-B43C-90CDB77D4DC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255276" y="8228384"/>
            <a:ext cx="11455005" cy="3860703"/>
          </a:xfr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FDF1C59-75D3-4D44-AA6A-CE846344781C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7ABD0A-0B79-498A-8135-71083AB527F3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C19B5F97-DA6F-4D23-91EB-F783A1590A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2849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  <p15:guide id="3" pos="8280" userDrawn="1">
          <p15:clr>
            <a:srgbClr val="A4A3A4"/>
          </p15:clr>
        </p15:guide>
        <p15:guide id="4" pos="8561" userDrawn="1">
          <p15:clr>
            <a:srgbClr val="A4A3A4"/>
          </p15:clr>
        </p15:guide>
        <p15:guide id="5" pos="23468" userDrawn="1">
          <p15:clr>
            <a:srgbClr val="A4A3A4"/>
          </p15:clr>
        </p15:guide>
        <p15:guide id="6" pos="23187" userDrawn="1">
          <p15:clr>
            <a:srgbClr val="A4A3A4"/>
          </p15:clr>
        </p15:guide>
        <p15:guide id="7" pos="15779" userDrawn="1">
          <p15:clr>
            <a:srgbClr val="A4A3A4"/>
          </p15:clr>
        </p15:guide>
        <p15:guide id="8" pos="15969" userDrawn="1">
          <p15:clr>
            <a:srgbClr val="A4A3A4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4" name="DO NOT DELETE (BRANDIN)">
            <a:extLst>
              <a:ext uri="{FF2B5EF4-FFF2-40B4-BE49-F238E27FC236}">
                <a16:creationId xmlns:a16="http://schemas.microsoft.com/office/drawing/2014/main" id="{4FE5B898-DD8A-1B42-B5C8-50EEAD84123B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30359477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91AE185-7FED-44AB-A9D9-33D6BC5FBBA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5199981" y="7"/>
            <a:ext cx="25199979" cy="26897357"/>
          </a:xfrm>
          <a:custGeom>
            <a:avLst/>
            <a:gdLst>
              <a:gd name="connsiteX0" fmla="*/ 613929 w 6096001"/>
              <a:gd name="connsiteY0" fmla="*/ 0 h 5693399"/>
              <a:gd name="connsiteX1" fmla="*/ 6096001 w 6096001"/>
              <a:gd name="connsiteY1" fmla="*/ 0 h 5693399"/>
              <a:gd name="connsiteX2" fmla="*/ 6096001 w 6096001"/>
              <a:gd name="connsiteY2" fmla="*/ 4764882 h 5693399"/>
              <a:gd name="connsiteX3" fmla="*/ 5995011 w 6096001"/>
              <a:gd name="connsiteY3" fmla="*/ 4856669 h 5693399"/>
              <a:gd name="connsiteX4" fmla="*/ 3664224 w 6096001"/>
              <a:gd name="connsiteY4" fmla="*/ 5693399 h 5693399"/>
              <a:gd name="connsiteX5" fmla="*/ 0 w 6096001"/>
              <a:gd name="connsiteY5" fmla="*/ 2029175 h 5693399"/>
              <a:gd name="connsiteX6" fmla="*/ 442252 w 6096001"/>
              <a:gd name="connsiteY6" fmla="*/ 282588 h 5693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5693399">
                <a:moveTo>
                  <a:pt x="613929" y="0"/>
                </a:moveTo>
                <a:lnTo>
                  <a:pt x="6096001" y="0"/>
                </a:lnTo>
                <a:lnTo>
                  <a:pt x="6096001" y="4764882"/>
                </a:lnTo>
                <a:lnTo>
                  <a:pt x="5995011" y="4856669"/>
                </a:lnTo>
                <a:cubicBezTo>
                  <a:pt x="5361617" y="5379392"/>
                  <a:pt x="4549591" y="5693399"/>
                  <a:pt x="3664224" y="5693399"/>
                </a:cubicBezTo>
                <a:cubicBezTo>
                  <a:pt x="1640529" y="5693399"/>
                  <a:pt x="0" y="4052870"/>
                  <a:pt x="0" y="2029175"/>
                </a:cubicBezTo>
                <a:cubicBezTo>
                  <a:pt x="0" y="1396770"/>
                  <a:pt x="160208" y="801784"/>
                  <a:pt x="442252" y="28258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432000" rIns="252000" bIns="73152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6614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1912458"/>
            <a:ext cx="23277162" cy="4759393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86561" y="8228391"/>
            <a:ext cx="23277166" cy="3614921"/>
          </a:xfrm>
          <a:prstGeom prst="rect">
            <a:avLst/>
          </a:prstGeo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40151-B82D-47EF-9056-B4BE571D309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686559" y="12142235"/>
            <a:ext cx="23277162" cy="162421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Text Placeholder 96">
            <a:extLst>
              <a:ext uri="{FF2B5EF4-FFF2-40B4-BE49-F238E27FC236}">
                <a16:creationId xmlns:a16="http://schemas.microsoft.com/office/drawing/2014/main" id="{416731F4-F189-4DCC-AB0D-BFCE5BE6191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0398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5725" userDrawn="1">
          <p15:clr>
            <a:srgbClr val="A4A3A4"/>
          </p15:clr>
        </p15:guide>
        <p15:guide id="6" pos="15969" userDrawn="1">
          <p15:clr>
            <a:srgbClr val="A4A3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and Imag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13159978"/>
            <a:ext cx="23277162" cy="2290179"/>
          </a:xfrm>
        </p:spPr>
        <p:txBody>
          <a:bodyPr anchor="b" anchorCtr="0"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F0F231B6-1649-4FC7-9870-6F8BBC76458E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5436225" y="17423612"/>
            <a:ext cx="23275253" cy="1105487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D9E6E49B-9844-4F9B-9E49-C493B4AAE6D5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1686563" y="17423612"/>
            <a:ext cx="23275253" cy="1105487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88EB634-77D7-4CDB-AE88-62FA9FC51B3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8412972" y="7"/>
            <a:ext cx="21986978" cy="16781107"/>
          </a:xfrm>
          <a:custGeom>
            <a:avLst/>
            <a:gdLst>
              <a:gd name="connsiteX0" fmla="*/ 20727 w 5318760"/>
              <a:gd name="connsiteY0" fmla="*/ 0 h 3552079"/>
              <a:gd name="connsiteX1" fmla="*/ 5318760 w 5318760"/>
              <a:gd name="connsiteY1" fmla="*/ 0 h 3552079"/>
              <a:gd name="connsiteX2" fmla="*/ 5318760 w 5318760"/>
              <a:gd name="connsiteY2" fmla="*/ 2741950 h 3552079"/>
              <a:gd name="connsiteX3" fmla="*/ 5230648 w 5318760"/>
              <a:gd name="connsiteY3" fmla="*/ 2822032 h 3552079"/>
              <a:gd name="connsiteX4" fmla="*/ 3197036 w 5318760"/>
              <a:gd name="connsiteY4" fmla="*/ 3552079 h 3552079"/>
              <a:gd name="connsiteX5" fmla="*/ 0 w 5318760"/>
              <a:gd name="connsiteY5" fmla="*/ 355043 h 3552079"/>
              <a:gd name="connsiteX6" fmla="*/ 6487 w 5318760"/>
              <a:gd name="connsiteY6" fmla="*/ 149723 h 3552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18760" h="3552079">
                <a:moveTo>
                  <a:pt x="20727" y="0"/>
                </a:moveTo>
                <a:lnTo>
                  <a:pt x="5318760" y="0"/>
                </a:lnTo>
                <a:lnTo>
                  <a:pt x="5318760" y="2741950"/>
                </a:lnTo>
                <a:lnTo>
                  <a:pt x="5230648" y="2822032"/>
                </a:lnTo>
                <a:cubicBezTo>
                  <a:pt x="4678012" y="3278108"/>
                  <a:pt x="3969519" y="3552079"/>
                  <a:pt x="3197036" y="3552079"/>
                </a:cubicBezTo>
                <a:cubicBezTo>
                  <a:pt x="1431362" y="3552079"/>
                  <a:pt x="0" y="2120717"/>
                  <a:pt x="0" y="355043"/>
                </a:cubicBezTo>
                <a:cubicBezTo>
                  <a:pt x="0" y="286071"/>
                  <a:pt x="2184" y="217610"/>
                  <a:pt x="6487" y="149723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0" rIns="252000" bIns="27432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4961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9" name="Text Placeholder 96">
            <a:extLst>
              <a:ext uri="{FF2B5EF4-FFF2-40B4-BE49-F238E27FC236}">
                <a16:creationId xmlns:a16="http://schemas.microsoft.com/office/drawing/2014/main" id="{08596668-B452-4684-9114-FD6480173A5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31586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5725" userDrawn="1">
          <p15:clr>
            <a:srgbClr val="A4A3A4"/>
          </p15:clr>
        </p15:guide>
        <p15:guide id="6" pos="16023" userDrawn="1">
          <p15:clr>
            <a:srgbClr val="A4A3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and Imag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13159978"/>
            <a:ext cx="23277162" cy="2290179"/>
          </a:xfrm>
        </p:spPr>
        <p:txBody>
          <a:bodyPr anchor="b" anchorCtr="0"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3959B661-E0AC-460F-8B80-1D7A0DE584D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7541555" y="17423612"/>
            <a:ext cx="15358095" cy="1105487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F0F231B6-1649-4FC7-9870-6F8BBC76458E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686563" y="17423612"/>
            <a:ext cx="15358095" cy="1105487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D9E6E49B-9844-4F9B-9E49-C493B4AAE6D5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3370294" y="17423612"/>
            <a:ext cx="15358095" cy="1105487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88EB634-77D7-4CDB-AE88-62FA9FC51B3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8412972" y="7"/>
            <a:ext cx="21986978" cy="16781107"/>
          </a:xfrm>
          <a:custGeom>
            <a:avLst/>
            <a:gdLst>
              <a:gd name="connsiteX0" fmla="*/ 20727 w 5318760"/>
              <a:gd name="connsiteY0" fmla="*/ 0 h 3552079"/>
              <a:gd name="connsiteX1" fmla="*/ 5318760 w 5318760"/>
              <a:gd name="connsiteY1" fmla="*/ 0 h 3552079"/>
              <a:gd name="connsiteX2" fmla="*/ 5318760 w 5318760"/>
              <a:gd name="connsiteY2" fmla="*/ 2741950 h 3552079"/>
              <a:gd name="connsiteX3" fmla="*/ 5230648 w 5318760"/>
              <a:gd name="connsiteY3" fmla="*/ 2822032 h 3552079"/>
              <a:gd name="connsiteX4" fmla="*/ 3197036 w 5318760"/>
              <a:gd name="connsiteY4" fmla="*/ 3552079 h 3552079"/>
              <a:gd name="connsiteX5" fmla="*/ 0 w 5318760"/>
              <a:gd name="connsiteY5" fmla="*/ 355043 h 3552079"/>
              <a:gd name="connsiteX6" fmla="*/ 6487 w 5318760"/>
              <a:gd name="connsiteY6" fmla="*/ 149723 h 3552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18760" h="3552079">
                <a:moveTo>
                  <a:pt x="20727" y="0"/>
                </a:moveTo>
                <a:lnTo>
                  <a:pt x="5318760" y="0"/>
                </a:lnTo>
                <a:lnTo>
                  <a:pt x="5318760" y="2741950"/>
                </a:lnTo>
                <a:lnTo>
                  <a:pt x="5230648" y="2822032"/>
                </a:lnTo>
                <a:cubicBezTo>
                  <a:pt x="4678012" y="3278108"/>
                  <a:pt x="3969519" y="3552079"/>
                  <a:pt x="3197036" y="3552079"/>
                </a:cubicBezTo>
                <a:cubicBezTo>
                  <a:pt x="1431362" y="3552079"/>
                  <a:pt x="0" y="2120717"/>
                  <a:pt x="0" y="355043"/>
                </a:cubicBezTo>
                <a:cubicBezTo>
                  <a:pt x="0" y="286071"/>
                  <a:pt x="2184" y="217610"/>
                  <a:pt x="6487" y="149723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0" rIns="252000" bIns="27432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4961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0" name="Text Placeholder 96">
            <a:extLst>
              <a:ext uri="{FF2B5EF4-FFF2-40B4-BE49-F238E27FC236}">
                <a16:creationId xmlns:a16="http://schemas.microsoft.com/office/drawing/2014/main" id="{B863F956-22D4-4C3A-A009-E80F1E169DCD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015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10740" userDrawn="1">
          <p15:clr>
            <a:srgbClr val="A4A3A4"/>
          </p15:clr>
        </p15:guide>
        <p15:guide id="4" pos="11033" userDrawn="1">
          <p15:clr>
            <a:srgbClr val="A4A3A4"/>
          </p15:clr>
        </p15:guide>
        <p15:guide id="7" pos="20706" userDrawn="1">
          <p15:clr>
            <a:srgbClr val="A4A3A4"/>
          </p15:clr>
        </p15:guide>
        <p15:guide id="8" pos="21008" userDrawn="1">
          <p15:clr>
            <a:srgbClr val="A4A3A4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61878CEE-058E-4CA0-A804-58BE7BD4CE9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" y="0"/>
            <a:ext cx="19106843" cy="32399288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612000" rIns="576000" bIns="822960" rtlCol="0" anchor="ctr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lang="en-US" sz="6614" b="1" dirty="0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</a:t>
            </a:r>
            <a:br>
              <a:rPr lang="en-US"/>
            </a:br>
            <a:r>
              <a:rPr lang="en-US"/>
              <a:t>Brand Pictures, or insert a </a:t>
            </a:r>
            <a:br>
              <a:rPr lang="en-US"/>
            </a:br>
            <a:r>
              <a:rPr lang="en-US"/>
              <a:t>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</a:t>
            </a:r>
            <a:br>
              <a:rPr lang="en-US"/>
            </a:br>
            <a:r>
              <a:rPr lang="en-US"/>
              <a:t>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99979" y="1912455"/>
            <a:ext cx="30113408" cy="4807397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6875AC1-186F-4F1F-B7EF-24D7150A24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8599983" y="7357341"/>
            <a:ext cx="30113408" cy="18317078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84B23E2-5E06-49DB-8204-880C851063B7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7097FB9-E2D3-4E4F-B628-163A151D14B3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96">
            <a:extLst>
              <a:ext uri="{FF2B5EF4-FFF2-40B4-BE49-F238E27FC236}">
                <a16:creationId xmlns:a16="http://schemas.microsoft.com/office/drawing/2014/main" id="{1DDC5128-F40F-4587-ABA6-C65DA8D4F347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8499671" y="25679448"/>
            <a:ext cx="30213720" cy="3614911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321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653" userDrawn="1">
          <p15:clr>
            <a:srgbClr val="A4A3A4"/>
          </p15:clr>
        </p15:guide>
        <p15:guide id="2" orient="horz" pos="4205" userDrawn="1">
          <p15:clr>
            <a:srgbClr val="A4A3A4"/>
          </p15:clr>
        </p15:guide>
        <p15:guide id="3" orient="horz" pos="4635" userDrawn="1">
          <p15:clr>
            <a:srgbClr val="A4A3A4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AD9F5C2-E3CA-4137-B291-3F738B45F56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" y="0"/>
            <a:ext cx="29021215" cy="32399288"/>
          </a:xfrm>
          <a:custGeom>
            <a:avLst/>
            <a:gdLst>
              <a:gd name="connsiteX0" fmla="*/ 0 w 7020377"/>
              <a:gd name="connsiteY0" fmla="*/ 0 h 6858000"/>
              <a:gd name="connsiteX1" fmla="*/ 1524909 w 7020377"/>
              <a:gd name="connsiteY1" fmla="*/ 0 h 6858000"/>
              <a:gd name="connsiteX2" fmla="*/ 2398336 w 7020377"/>
              <a:gd name="connsiteY2" fmla="*/ 0 h 6858000"/>
              <a:gd name="connsiteX3" fmla="*/ 3120570 w 7020377"/>
              <a:gd name="connsiteY3" fmla="*/ 0 h 6858000"/>
              <a:gd name="connsiteX4" fmla="*/ 3181350 w 7020377"/>
              <a:gd name="connsiteY4" fmla="*/ 0 h 6858000"/>
              <a:gd name="connsiteX5" fmla="*/ 3848100 w 7020377"/>
              <a:gd name="connsiteY5" fmla="*/ 0 h 6858000"/>
              <a:gd name="connsiteX6" fmla="*/ 3923245 w 7020377"/>
              <a:gd name="connsiteY6" fmla="*/ 0 h 6858000"/>
              <a:gd name="connsiteX7" fmla="*/ 4203480 w 7020377"/>
              <a:gd name="connsiteY7" fmla="*/ 0 h 6858000"/>
              <a:gd name="connsiteX8" fmla="*/ 4622041 w 7020377"/>
              <a:gd name="connsiteY8" fmla="*/ 0 h 6858000"/>
              <a:gd name="connsiteX9" fmla="*/ 5579686 w 7020377"/>
              <a:gd name="connsiteY9" fmla="*/ 0 h 6858000"/>
              <a:gd name="connsiteX10" fmla="*/ 6246436 w 7020377"/>
              <a:gd name="connsiteY10" fmla="*/ 0 h 6858000"/>
              <a:gd name="connsiteX11" fmla="*/ 6601816 w 7020377"/>
              <a:gd name="connsiteY11" fmla="*/ 0 h 6858000"/>
              <a:gd name="connsiteX12" fmla="*/ 7020377 w 7020377"/>
              <a:gd name="connsiteY12" fmla="*/ 0 h 6858000"/>
              <a:gd name="connsiteX13" fmla="*/ 6889727 w 7020377"/>
              <a:gd name="connsiteY13" fmla="*/ 203795 h 6858000"/>
              <a:gd name="connsiteX14" fmla="*/ 5989261 w 7020377"/>
              <a:gd name="connsiteY14" fmla="*/ 3429000 h 6858000"/>
              <a:gd name="connsiteX15" fmla="*/ 6889727 w 7020377"/>
              <a:gd name="connsiteY15" fmla="*/ 6654205 h 6858000"/>
              <a:gd name="connsiteX16" fmla="*/ 7020377 w 7020377"/>
              <a:gd name="connsiteY16" fmla="*/ 6858000 h 6858000"/>
              <a:gd name="connsiteX17" fmla="*/ 6850790 w 7020377"/>
              <a:gd name="connsiteY17" fmla="*/ 6858000 h 6858000"/>
              <a:gd name="connsiteX18" fmla="*/ 6246436 w 7020377"/>
              <a:gd name="connsiteY18" fmla="*/ 6858000 h 6858000"/>
              <a:gd name="connsiteX19" fmla="*/ 5579686 w 7020377"/>
              <a:gd name="connsiteY19" fmla="*/ 6858000 h 6858000"/>
              <a:gd name="connsiteX20" fmla="*/ 4622041 w 7020377"/>
              <a:gd name="connsiteY20" fmla="*/ 6858000 h 6858000"/>
              <a:gd name="connsiteX21" fmla="*/ 4452454 w 7020377"/>
              <a:gd name="connsiteY21" fmla="*/ 6858000 h 6858000"/>
              <a:gd name="connsiteX22" fmla="*/ 3848100 w 7020377"/>
              <a:gd name="connsiteY22" fmla="*/ 6858000 h 6858000"/>
              <a:gd name="connsiteX23" fmla="*/ 3674270 w 7020377"/>
              <a:gd name="connsiteY23" fmla="*/ 6858000 h 6858000"/>
              <a:gd name="connsiteX24" fmla="*/ 3181350 w 7020377"/>
              <a:gd name="connsiteY24" fmla="*/ 6858000 h 6858000"/>
              <a:gd name="connsiteX25" fmla="*/ 3120570 w 7020377"/>
              <a:gd name="connsiteY25" fmla="*/ 6858000 h 6858000"/>
              <a:gd name="connsiteX26" fmla="*/ 2398336 w 7020377"/>
              <a:gd name="connsiteY26" fmla="*/ 6858000 h 6858000"/>
              <a:gd name="connsiteX27" fmla="*/ 1275934 w 7020377"/>
              <a:gd name="connsiteY27" fmla="*/ 6858000 h 6858000"/>
              <a:gd name="connsiteX28" fmla="*/ 0 w 7020377"/>
              <a:gd name="connsiteY28" fmla="*/ 6858000 h 6858000"/>
              <a:gd name="connsiteX29" fmla="*/ 0 w 7020377"/>
              <a:gd name="connsiteY29" fmla="*/ 5860486 h 6858000"/>
              <a:gd name="connsiteX30" fmla="*/ 0 w 7020377"/>
              <a:gd name="connsiteY30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020377" h="6858000">
                <a:moveTo>
                  <a:pt x="0" y="0"/>
                </a:moveTo>
                <a:lnTo>
                  <a:pt x="1524909" y="0"/>
                </a:lnTo>
                <a:lnTo>
                  <a:pt x="2398336" y="0"/>
                </a:lnTo>
                <a:lnTo>
                  <a:pt x="3120570" y="0"/>
                </a:lnTo>
                <a:lnTo>
                  <a:pt x="3181350" y="0"/>
                </a:lnTo>
                <a:lnTo>
                  <a:pt x="3848100" y="0"/>
                </a:lnTo>
                <a:lnTo>
                  <a:pt x="3923245" y="0"/>
                </a:lnTo>
                <a:lnTo>
                  <a:pt x="4203480" y="0"/>
                </a:lnTo>
                <a:lnTo>
                  <a:pt x="4622041" y="0"/>
                </a:lnTo>
                <a:lnTo>
                  <a:pt x="5579686" y="0"/>
                </a:lnTo>
                <a:lnTo>
                  <a:pt x="6246436" y="0"/>
                </a:lnTo>
                <a:lnTo>
                  <a:pt x="6601816" y="0"/>
                </a:lnTo>
                <a:lnTo>
                  <a:pt x="7020377" y="0"/>
                </a:lnTo>
                <a:lnTo>
                  <a:pt x="6889727" y="203795"/>
                </a:lnTo>
                <a:cubicBezTo>
                  <a:pt x="6318314" y="1144214"/>
                  <a:pt x="5989261" y="2248180"/>
                  <a:pt x="5989261" y="3429000"/>
                </a:cubicBezTo>
                <a:cubicBezTo>
                  <a:pt x="5989261" y="4609821"/>
                  <a:pt x="6318314" y="5713787"/>
                  <a:pt x="6889727" y="6654205"/>
                </a:cubicBezTo>
                <a:lnTo>
                  <a:pt x="7020377" y="6858000"/>
                </a:lnTo>
                <a:lnTo>
                  <a:pt x="6850790" y="6858000"/>
                </a:lnTo>
                <a:lnTo>
                  <a:pt x="6246436" y="6858000"/>
                </a:lnTo>
                <a:lnTo>
                  <a:pt x="5579686" y="6858000"/>
                </a:ln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674270" y="6858000"/>
                </a:lnTo>
                <a:lnTo>
                  <a:pt x="3181350" y="6858000"/>
                </a:lnTo>
                <a:lnTo>
                  <a:pt x="3120570" y="6858000"/>
                </a:lnTo>
                <a:lnTo>
                  <a:pt x="2398336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612000" rIns="576000" bIns="914400" rtlCol="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lang="en-US" sz="6614" b="1" dirty="0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559969" y="1912455"/>
            <a:ext cx="20153420" cy="4807397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6875AC1-186F-4F1F-B7EF-24D7150A24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28559974" y="7357345"/>
            <a:ext cx="20153420" cy="18317078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100000"/>
              </a:lnSpc>
              <a:defRPr/>
            </a:lvl1pPr>
            <a:lvl2pPr marL="1904901" indent="-952451">
              <a:lnSpc>
                <a:spcPct val="100000"/>
              </a:lnSpc>
              <a:defRPr lang="en-US"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52451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content. When pasting copy from other slides, be sure to right-click and choose ‘Keep text only’</a:t>
            </a:r>
            <a:r>
              <a:rPr lang="en-GB"/>
              <a:t>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96">
            <a:extLst>
              <a:ext uri="{FF2B5EF4-FFF2-40B4-BE49-F238E27FC236}">
                <a16:creationId xmlns:a16="http://schemas.microsoft.com/office/drawing/2014/main" id="{73C6320D-F937-4522-9E69-DB2AAD8AEA21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28474661" y="25679448"/>
            <a:ext cx="20238730" cy="3614911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89722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937" userDrawn="1">
          <p15:clr>
            <a:srgbClr val="A4A3A4"/>
          </p15:clr>
        </p15:guide>
        <p15:guide id="2" orient="horz" pos="4205" userDrawn="1">
          <p15:clr>
            <a:srgbClr val="A4A3A4"/>
          </p15:clr>
        </p15:guide>
        <p15:guide id="3" orient="horz" pos="4635" userDrawn="1">
          <p15:clr>
            <a:srgbClr val="A4A3A4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Value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695E3A6-F648-449D-A3F5-AFFD89818C1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710523" y="8843766"/>
            <a:ext cx="9312176" cy="106347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83890-60A2-4CD7-8433-61AD833DB44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86567" y="19904563"/>
            <a:ext cx="14732792" cy="81636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294EA0F6-AA52-4217-A12C-1EE4C8D0E63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20540605" y="8843766"/>
            <a:ext cx="9312176" cy="106347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1AD9650E-2955-437F-952D-0694E47BF67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6375904" y="8843766"/>
            <a:ext cx="9312176" cy="106347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5BA28-9268-48CE-8962-39F56ADB8E1B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3F930-38D6-455D-84C2-DD9D1E30FD4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97F438E-420B-4461-8166-2D78133EC32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7833579" y="19904563"/>
            <a:ext cx="14732792" cy="81636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09ECF59E-500C-4172-89D4-A1C57F00AC7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980591" y="19904563"/>
            <a:ext cx="14732792" cy="81636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AA42A745-9907-45EF-9B18-E061ED71F0D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6061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10343" userDrawn="1">
          <p15:clr>
            <a:srgbClr val="A4A3A4"/>
          </p15:clr>
        </p15:guide>
        <p15:guide id="4" pos="11186" userDrawn="1">
          <p15:clr>
            <a:srgbClr val="A4A3A4"/>
          </p15:clr>
        </p15:guide>
        <p15:guide id="7" pos="20562" userDrawn="1">
          <p15:clr>
            <a:srgbClr val="A4A3A4"/>
          </p15:clr>
        </p15:guide>
        <p15:guide id="8" pos="21405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D0FA13F-5B1F-4795-B0E7-3E97B5D8E0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" y="-5"/>
            <a:ext cx="16020301" cy="20459550"/>
          </a:xfrm>
          <a:custGeom>
            <a:avLst/>
            <a:gdLst>
              <a:gd name="connsiteX0" fmla="*/ 417122 w 3875391"/>
              <a:gd name="connsiteY0" fmla="*/ 0 h 4330700"/>
              <a:gd name="connsiteX1" fmla="*/ 2700571 w 3875391"/>
              <a:gd name="connsiteY1" fmla="*/ 0 h 4330700"/>
              <a:gd name="connsiteX2" fmla="*/ 2854048 w 3875391"/>
              <a:gd name="connsiteY2" fmla="*/ 93240 h 4330700"/>
              <a:gd name="connsiteX3" fmla="*/ 3875391 w 3875391"/>
              <a:gd name="connsiteY3" fmla="*/ 2014156 h 4330700"/>
              <a:gd name="connsiteX4" fmla="*/ 3479762 w 3875391"/>
              <a:gd name="connsiteY4" fmla="*/ 3309358 h 4330700"/>
              <a:gd name="connsiteX5" fmla="*/ 3457575 w 3875391"/>
              <a:gd name="connsiteY5" fmla="*/ 3339027 h 4330700"/>
              <a:gd name="connsiteX6" fmla="*/ 3457575 w 3875391"/>
              <a:gd name="connsiteY6" fmla="*/ 3343274 h 4330700"/>
              <a:gd name="connsiteX7" fmla="*/ 3454399 w 3875391"/>
              <a:gd name="connsiteY7" fmla="*/ 3343274 h 4330700"/>
              <a:gd name="connsiteX8" fmla="*/ 3346405 w 3875391"/>
              <a:gd name="connsiteY8" fmla="*/ 3487693 h 4330700"/>
              <a:gd name="connsiteX9" fmla="*/ 1558846 w 3875391"/>
              <a:gd name="connsiteY9" fmla="*/ 4330700 h 4330700"/>
              <a:gd name="connsiteX10" fmla="*/ 85309 w 3875391"/>
              <a:gd name="connsiteY10" fmla="*/ 3801714 h 4330700"/>
              <a:gd name="connsiteX11" fmla="*/ 0 w 3875391"/>
              <a:gd name="connsiteY11" fmla="*/ 3724180 h 4330700"/>
              <a:gd name="connsiteX12" fmla="*/ 0 w 3875391"/>
              <a:gd name="connsiteY12" fmla="*/ 304131 h 4330700"/>
              <a:gd name="connsiteX13" fmla="*/ 85309 w 3875391"/>
              <a:gd name="connsiteY13" fmla="*/ 226597 h 4330700"/>
              <a:gd name="connsiteX14" fmla="*/ 263644 w 3875391"/>
              <a:gd name="connsiteY14" fmla="*/ 93240 h 433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5391" h="4330700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70253" y="509540"/>
                  <a:pt x="3875391" y="1214535"/>
                  <a:pt x="3875391" y="2014156"/>
                </a:cubicBezTo>
                <a:cubicBezTo>
                  <a:pt x="3875391" y="2493928"/>
                  <a:pt x="3729542" y="2939635"/>
                  <a:pt x="3479762" y="3309358"/>
                </a:cubicBezTo>
                <a:lnTo>
                  <a:pt x="3457575" y="3339027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346405" y="3487693"/>
                </a:lnTo>
                <a:cubicBezTo>
                  <a:pt x="2921516" y="4002539"/>
                  <a:pt x="2278504" y="4330700"/>
                  <a:pt x="1558846" y="4330700"/>
                </a:cubicBezTo>
                <a:cubicBezTo>
                  <a:pt x="999112" y="4330700"/>
                  <a:pt x="485745" y="4132183"/>
                  <a:pt x="85309" y="3801714"/>
                </a:cubicBezTo>
                <a:lnTo>
                  <a:pt x="0" y="3724180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360000" rIns="90000" bIns="360000" anchor="ctr" anchorCtr="0">
            <a:normAutofit/>
          </a:bodyPr>
          <a:lstStyle>
            <a:lvl1pPr>
              <a:lnSpc>
                <a:spcPct val="100000"/>
              </a:lnSpc>
              <a:defRPr sz="16536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</a:extLst>
          </p:cNvPr>
          <p:cNvCxnSpPr>
            <a:cxnSpLocks/>
          </p:cNvCxnSpPr>
          <p:nvPr userDrawn="1"/>
        </p:nvCxnSpPr>
        <p:spPr>
          <a:xfrm>
            <a:off x="14634360" y="17622468"/>
            <a:ext cx="0" cy="117141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4EBE2-41F7-48F4-B525-605699ECF9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7521860" y="1912461"/>
            <a:ext cx="31191529" cy="27382075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 marL="1904901" indent="-945010">
              <a:lnSpc>
                <a:spcPct val="100000"/>
              </a:lnSpc>
              <a:defRPr lang="en-US" sz="992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57352" indent="-945010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09802" indent="-945010">
              <a:lnSpc>
                <a:spcPct val="100000"/>
              </a:lnSpc>
              <a:defRPr lang="en-US" sz="826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right-click and choose ‘Keep text only’.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9C580CE-4074-4379-8D68-E5118B13A13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C25B5D-B685-4B55-8498-3486110FDCF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96">
            <a:extLst>
              <a:ext uri="{FF2B5EF4-FFF2-40B4-BE49-F238E27FC236}">
                <a16:creationId xmlns:a16="http://schemas.microsoft.com/office/drawing/2014/main" id="{DFE25DB2-F58D-4AD2-B640-7A1061569FF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8580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5" pos="11000" userDrawn="1">
          <p15:clr>
            <a:srgbClr val="C35EA4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Value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695E3A6-F648-449D-A3F5-AFFD89818C1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350749" y="8843766"/>
            <a:ext cx="9312176" cy="106347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294EA0F6-AA52-4217-A12C-1EE4C8D0E63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4479511" y="8843766"/>
            <a:ext cx="9312176" cy="106347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1AD9650E-2955-437F-952D-0694E47BF67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6608272" y="8843766"/>
            <a:ext cx="9312176" cy="106347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6" name="Picture Placeholder 18">
            <a:extLst>
              <a:ext uri="{FF2B5EF4-FFF2-40B4-BE49-F238E27FC236}">
                <a16:creationId xmlns:a16="http://schemas.microsoft.com/office/drawing/2014/main" id="{1B57E0F9-4409-404D-8624-8F353C89B7BF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8737033" y="8843766"/>
            <a:ext cx="9312176" cy="1063476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31A1C981-C34F-4AC8-BCBC-EF60A8404DE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86567" y="19904563"/>
            <a:ext cx="10716546" cy="8287972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E6C688A6-EC75-41E6-89E3-785616D882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3802662" y="19904563"/>
            <a:ext cx="10716546" cy="8287972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349FDEF-1604-484C-9A37-E1053654FA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5918757" y="19904563"/>
            <a:ext cx="10716546" cy="8287972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10DF9533-79B3-42E2-8B9E-0451E535180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034848" y="19904563"/>
            <a:ext cx="10716546" cy="8287972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18" name="Text Placeholder 96">
            <a:extLst>
              <a:ext uri="{FF2B5EF4-FFF2-40B4-BE49-F238E27FC236}">
                <a16:creationId xmlns:a16="http://schemas.microsoft.com/office/drawing/2014/main" id="{6F65E95C-9C1A-45B9-A2D2-B58B0FB5236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6003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7813" userDrawn="1">
          <p15:clr>
            <a:srgbClr val="A4A3A4"/>
          </p15:clr>
        </p15:guide>
        <p15:guide id="4" pos="8656" userDrawn="1">
          <p15:clr>
            <a:srgbClr val="A4A3A4"/>
          </p15:clr>
        </p15:guide>
        <p15:guide id="5" pos="15407" userDrawn="1">
          <p15:clr>
            <a:srgbClr val="A4A3A4"/>
          </p15:clr>
        </p15:guide>
        <p15:guide id="6" pos="16341" userDrawn="1">
          <p15:clr>
            <a:srgbClr val="A4A3A4"/>
          </p15:clr>
        </p15:guide>
        <p15:guide id="9" pos="23092" userDrawn="1">
          <p15:clr>
            <a:srgbClr val="A4A3A4"/>
          </p15:clr>
        </p15:guide>
        <p15:guide id="10" pos="23935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Value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695E3A6-F648-449D-A3F5-AFFD89818C1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80313" y="8843763"/>
            <a:ext cx="7501490" cy="85669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294EA0F6-AA52-4217-A12C-1EE4C8D0E63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1864769" y="8843763"/>
            <a:ext cx="7501490" cy="856691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1AD9650E-2955-437F-952D-0694E47BF67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1449226" y="8843763"/>
            <a:ext cx="7501490" cy="85669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6" name="Picture Placeholder 18">
            <a:extLst>
              <a:ext uri="{FF2B5EF4-FFF2-40B4-BE49-F238E27FC236}">
                <a16:creationId xmlns:a16="http://schemas.microsoft.com/office/drawing/2014/main" id="{1B57E0F9-4409-404D-8624-8F353C89B7BF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1050156" y="8843763"/>
            <a:ext cx="7501490" cy="85669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1DFC729E-ACCA-470B-9E2F-8BB96EC99FA7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0572332" y="8843763"/>
            <a:ext cx="7501490" cy="856691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D71BD9E1-B9EE-42D7-BC3C-DA841714C7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86567" y="18555532"/>
            <a:ext cx="8780612" cy="986435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6CCE0E71-4EE2-4453-811E-324C358A3D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208739" y="18555532"/>
            <a:ext cx="8780612" cy="986435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029DFBF2-A17F-4774-A847-25FC10C3676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737482" y="18555532"/>
            <a:ext cx="8924987" cy="986435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D72086D3-E443-4D05-8160-29E2B792B70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0410595" y="18555532"/>
            <a:ext cx="8780612" cy="986435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D7CFDA92-B7D3-45FE-997C-88AF5348E98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9932771" y="18555532"/>
            <a:ext cx="8780612" cy="986435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Supporting text goes here.</a:t>
            </a:r>
            <a:br>
              <a:rPr lang="en-US"/>
            </a:br>
            <a:r>
              <a:rPr lang="en-US"/>
              <a:t>Change lens to preferred background </a:t>
            </a:r>
            <a:r>
              <a:rPr lang="en-US" err="1"/>
              <a:t>colour</a:t>
            </a:r>
            <a:r>
              <a:rPr lang="en-US"/>
              <a:t> before inserting an icon. </a:t>
            </a:r>
          </a:p>
        </p:txBody>
      </p:sp>
      <p:sp>
        <p:nvSpPr>
          <p:cNvPr id="17" name="Text Placeholder 96">
            <a:extLst>
              <a:ext uri="{FF2B5EF4-FFF2-40B4-BE49-F238E27FC236}">
                <a16:creationId xmlns:a16="http://schemas.microsoft.com/office/drawing/2014/main" id="{E55FEA9E-88F1-4D2F-9402-729ADDB70C5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5640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93" userDrawn="1">
          <p15:clr>
            <a:srgbClr val="A4A3A4"/>
          </p15:clr>
        </p15:guide>
        <p15:guide id="2" pos="7061" userDrawn="1">
          <p15:clr>
            <a:srgbClr val="A4A3A4"/>
          </p15:clr>
        </p15:guide>
        <p15:guide id="3" pos="12592" userDrawn="1">
          <p15:clr>
            <a:srgbClr val="A4A3A4"/>
          </p15:clr>
        </p15:guide>
        <p15:guide id="4" pos="13063" userDrawn="1">
          <p15:clr>
            <a:srgbClr val="A4A3A4"/>
          </p15:clr>
        </p15:guide>
        <p15:guide id="5" pos="18685" userDrawn="1">
          <p15:clr>
            <a:srgbClr val="A4A3A4"/>
          </p15:clr>
        </p15:guide>
        <p15:guide id="6" pos="19156" userDrawn="1">
          <p15:clr>
            <a:srgbClr val="A4A3A4"/>
          </p15:clr>
        </p15:guide>
        <p15:guide id="9" pos="24687" userDrawn="1">
          <p15:clr>
            <a:srgbClr val="A4A3A4"/>
          </p15:clr>
        </p15:guide>
        <p15:guide id="10" pos="25155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FA623EFF-7CE7-F648-8FCD-6272DCC6DDEC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8753438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Alternativ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3AE41C11-E666-4A3A-8B9C-2D20733917D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0" y="-3"/>
            <a:ext cx="50399950" cy="32399293"/>
          </a:xfrm>
          <a:custGeom>
            <a:avLst/>
            <a:gdLst>
              <a:gd name="connsiteX0" fmla="*/ 11696741 w 12192000"/>
              <a:gd name="connsiteY0" fmla="*/ 6413786 h 6858001"/>
              <a:gd name="connsiteX1" fmla="*/ 11675409 w 12192000"/>
              <a:gd name="connsiteY1" fmla="*/ 6438944 h 6858001"/>
              <a:gd name="connsiteX2" fmla="*/ 11730040 w 12192000"/>
              <a:gd name="connsiteY2" fmla="*/ 6517531 h 6858001"/>
              <a:gd name="connsiteX3" fmla="*/ 11787273 w 12192000"/>
              <a:gd name="connsiteY3" fmla="*/ 6510528 h 6858001"/>
              <a:gd name="connsiteX4" fmla="*/ 11788053 w 12192000"/>
              <a:gd name="connsiteY4" fmla="*/ 6506379 h 6858001"/>
              <a:gd name="connsiteX5" fmla="*/ 11792216 w 12192000"/>
              <a:gd name="connsiteY5" fmla="*/ 6478367 h 6858001"/>
              <a:gd name="connsiteX6" fmla="*/ 11758396 w 12192000"/>
              <a:gd name="connsiteY6" fmla="*/ 6463843 h 6858001"/>
              <a:gd name="connsiteX7" fmla="*/ 11760738 w 12192000"/>
              <a:gd name="connsiteY7" fmla="*/ 6499895 h 6858001"/>
              <a:gd name="connsiteX8" fmla="*/ 11760738 w 12192000"/>
              <a:gd name="connsiteY8" fmla="*/ 6504304 h 6858001"/>
              <a:gd name="connsiteX9" fmla="*/ 11744088 w 12192000"/>
              <a:gd name="connsiteY9" fmla="*/ 6515456 h 6858001"/>
              <a:gd name="connsiteX10" fmla="*/ 11688156 w 12192000"/>
              <a:gd name="connsiteY10" fmla="*/ 6432460 h 6858001"/>
              <a:gd name="connsiteX11" fmla="*/ 11689457 w 12192000"/>
              <a:gd name="connsiteY11" fmla="*/ 6431164 h 6858001"/>
              <a:gd name="connsiteX12" fmla="*/ 11690237 w 12192000"/>
              <a:gd name="connsiteY12" fmla="*/ 6431682 h 6858001"/>
              <a:gd name="connsiteX13" fmla="*/ 11690498 w 12192000"/>
              <a:gd name="connsiteY13" fmla="*/ 6431682 h 6858001"/>
              <a:gd name="connsiteX14" fmla="*/ 11758136 w 12192000"/>
              <a:gd name="connsiteY14" fmla="*/ 6459175 h 6858001"/>
              <a:gd name="connsiteX15" fmla="*/ 11792476 w 12192000"/>
              <a:gd name="connsiteY15" fmla="*/ 6473958 h 6858001"/>
              <a:gd name="connsiteX16" fmla="*/ 11819531 w 12192000"/>
              <a:gd name="connsiteY16" fmla="*/ 6486926 h 6858001"/>
              <a:gd name="connsiteX17" fmla="*/ 11831758 w 12192000"/>
              <a:gd name="connsiteY17" fmla="*/ 6503785 h 6858001"/>
              <a:gd name="connsiteX18" fmla="*/ 11679831 w 12192000"/>
              <a:gd name="connsiteY18" fmla="*/ 6616867 h 6858001"/>
              <a:gd name="connsiteX19" fmla="*/ 11679311 w 12192000"/>
              <a:gd name="connsiteY19" fmla="*/ 6617386 h 6858001"/>
              <a:gd name="connsiteX20" fmla="*/ 11678271 w 12192000"/>
              <a:gd name="connsiteY20" fmla="*/ 6618942 h 6858001"/>
              <a:gd name="connsiteX21" fmla="*/ 11678010 w 12192000"/>
              <a:gd name="connsiteY21" fmla="*/ 6619461 h 6858001"/>
              <a:gd name="connsiteX22" fmla="*/ 11673328 w 12192000"/>
              <a:gd name="connsiteY22" fmla="*/ 6633725 h 6858001"/>
              <a:gd name="connsiteX23" fmla="*/ 11692319 w 12192000"/>
              <a:gd name="connsiteY23" fmla="*/ 6657587 h 6858001"/>
              <a:gd name="connsiteX24" fmla="*/ 11705066 w 12192000"/>
              <a:gd name="connsiteY24" fmla="*/ 6659921 h 6858001"/>
              <a:gd name="connsiteX25" fmla="*/ 11707667 w 12192000"/>
              <a:gd name="connsiteY25" fmla="*/ 6660180 h 6858001"/>
              <a:gd name="connsiteX26" fmla="*/ 11833840 w 12192000"/>
              <a:gd name="connsiteY26" fmla="*/ 6635282 h 6858001"/>
              <a:gd name="connsiteX27" fmla="*/ 11843465 w 12192000"/>
              <a:gd name="connsiteY27" fmla="*/ 6609086 h 6858001"/>
              <a:gd name="connsiteX28" fmla="*/ 11799500 w 12192000"/>
              <a:gd name="connsiteY28" fmla="*/ 6583409 h 6858001"/>
              <a:gd name="connsiteX29" fmla="*/ 11790135 w 12192000"/>
              <a:gd name="connsiteY29" fmla="*/ 6589634 h 6858001"/>
              <a:gd name="connsiteX30" fmla="*/ 11825255 w 12192000"/>
              <a:gd name="connsiteY30" fmla="*/ 6612976 h 6858001"/>
              <a:gd name="connsiteX31" fmla="*/ 11823434 w 12192000"/>
              <a:gd name="connsiteY31" fmla="*/ 6616608 h 6858001"/>
              <a:gd name="connsiteX32" fmla="*/ 11821092 w 12192000"/>
              <a:gd name="connsiteY32" fmla="*/ 6616608 h 6858001"/>
              <a:gd name="connsiteX33" fmla="*/ 11743568 w 12192000"/>
              <a:gd name="connsiteY33" fmla="*/ 6621795 h 6858001"/>
              <a:gd name="connsiteX34" fmla="*/ 11736284 w 12192000"/>
              <a:gd name="connsiteY34" fmla="*/ 6622054 h 6858001"/>
              <a:gd name="connsiteX35" fmla="*/ 11748251 w 12192000"/>
              <a:gd name="connsiteY35" fmla="*/ 6612458 h 6858001"/>
              <a:gd name="connsiteX36" fmla="*/ 11871301 w 12192000"/>
              <a:gd name="connsiteY36" fmla="*/ 6530240 h 6858001"/>
              <a:gd name="connsiteX37" fmla="*/ 11841124 w 12192000"/>
              <a:gd name="connsiteY37" fmla="*/ 6451912 h 6858001"/>
              <a:gd name="connsiteX38" fmla="*/ 11696741 w 12192000"/>
              <a:gd name="connsiteY38" fmla="*/ 6413786 h 6858001"/>
              <a:gd name="connsiteX39" fmla="*/ 11759176 w 12192000"/>
              <a:gd name="connsiteY39" fmla="*/ 6303891 h 6858001"/>
              <a:gd name="connsiteX40" fmla="*/ 11641467 w 12192000"/>
              <a:gd name="connsiteY40" fmla="*/ 6408732 h 6858001"/>
              <a:gd name="connsiteX41" fmla="*/ 11597457 w 12192000"/>
              <a:gd name="connsiteY41" fmla="*/ 6477501 h 6858001"/>
              <a:gd name="connsiteX42" fmla="*/ 11615946 w 12192000"/>
              <a:gd name="connsiteY42" fmla="*/ 6498261 h 6858001"/>
              <a:gd name="connsiteX43" fmla="*/ 11737041 w 12192000"/>
              <a:gd name="connsiteY43" fmla="*/ 6560802 h 6858001"/>
              <a:gd name="connsiteX44" fmla="*/ 11746676 w 12192000"/>
              <a:gd name="connsiteY44" fmla="*/ 6554834 h 6858001"/>
              <a:gd name="connsiteX45" fmla="*/ 11639384 w 12192000"/>
              <a:gd name="connsiteY45" fmla="*/ 6495666 h 6858001"/>
              <a:gd name="connsiteX46" fmla="*/ 11622717 w 12192000"/>
              <a:gd name="connsiteY46" fmla="*/ 6480096 h 6858001"/>
              <a:gd name="connsiteX47" fmla="*/ 11652405 w 12192000"/>
              <a:gd name="connsiteY47" fmla="*/ 6448955 h 6858001"/>
              <a:gd name="connsiteX48" fmla="*/ 11668811 w 12192000"/>
              <a:gd name="connsiteY48" fmla="*/ 6432606 h 6858001"/>
              <a:gd name="connsiteX49" fmla="*/ 11670895 w 12192000"/>
              <a:gd name="connsiteY49" fmla="*/ 6415738 h 6858001"/>
              <a:gd name="connsiteX50" fmla="*/ 11692249 w 12192000"/>
              <a:gd name="connsiteY50" fmla="*/ 6408991 h 6858001"/>
              <a:gd name="connsiteX51" fmla="*/ 11720374 w 12192000"/>
              <a:gd name="connsiteY51" fmla="*/ 6380705 h 6858001"/>
              <a:gd name="connsiteX52" fmla="*/ 11743291 w 12192000"/>
              <a:gd name="connsiteY52" fmla="*/ 6362799 h 6858001"/>
              <a:gd name="connsiteX53" fmla="*/ 11749801 w 12192000"/>
              <a:gd name="connsiteY53" fmla="*/ 6375255 h 6858001"/>
              <a:gd name="connsiteX54" fmla="*/ 11754749 w 12192000"/>
              <a:gd name="connsiteY54" fmla="*/ 6420669 h 6858001"/>
              <a:gd name="connsiteX55" fmla="*/ 11793812 w 12192000"/>
              <a:gd name="connsiteY55" fmla="*/ 6431568 h 6858001"/>
              <a:gd name="connsiteX56" fmla="*/ 11759176 w 12192000"/>
              <a:gd name="connsiteY56" fmla="*/ 6303891 h 6858001"/>
              <a:gd name="connsiteX57" fmla="*/ 0 w 12192000"/>
              <a:gd name="connsiteY57" fmla="*/ 0 h 6858001"/>
              <a:gd name="connsiteX58" fmla="*/ 12192000 w 12192000"/>
              <a:gd name="connsiteY58" fmla="*/ 0 h 6858001"/>
              <a:gd name="connsiteX59" fmla="*/ 12192000 w 12192000"/>
              <a:gd name="connsiteY59" fmla="*/ 6858001 h 6858001"/>
              <a:gd name="connsiteX60" fmla="*/ 0 w 12192000"/>
              <a:gd name="connsiteY60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2192000" h="6858001">
                <a:moveTo>
                  <a:pt x="11696741" y="6413786"/>
                </a:moveTo>
                <a:cubicBezTo>
                  <a:pt x="11675409" y="6410933"/>
                  <a:pt x="11666824" y="6418714"/>
                  <a:pt x="11675409" y="6438944"/>
                </a:cubicBezTo>
                <a:cubicBezTo>
                  <a:pt x="11684254" y="6458915"/>
                  <a:pt x="11706627" y="6492373"/>
                  <a:pt x="11730040" y="6517531"/>
                </a:cubicBezTo>
                <a:cubicBezTo>
                  <a:pt x="11753714" y="6542430"/>
                  <a:pt x="11779208" y="6549433"/>
                  <a:pt x="11787273" y="6510528"/>
                </a:cubicBezTo>
                <a:cubicBezTo>
                  <a:pt x="11787533" y="6509232"/>
                  <a:pt x="11787793" y="6507935"/>
                  <a:pt x="11788053" y="6506379"/>
                </a:cubicBezTo>
                <a:cubicBezTo>
                  <a:pt x="11789874" y="6496523"/>
                  <a:pt x="11791435" y="6486926"/>
                  <a:pt x="11792216" y="6478367"/>
                </a:cubicBezTo>
                <a:cubicBezTo>
                  <a:pt x="11781810" y="6473699"/>
                  <a:pt x="11770103" y="6468771"/>
                  <a:pt x="11758396" y="6463843"/>
                </a:cubicBezTo>
                <a:cubicBezTo>
                  <a:pt x="11759177" y="6472661"/>
                  <a:pt x="11760217" y="6487964"/>
                  <a:pt x="11760738" y="6499895"/>
                </a:cubicBezTo>
                <a:cubicBezTo>
                  <a:pt x="11760738" y="6501191"/>
                  <a:pt x="11760738" y="6502748"/>
                  <a:pt x="11760738" y="6504304"/>
                </a:cubicBezTo>
                <a:cubicBezTo>
                  <a:pt x="11761518" y="6523237"/>
                  <a:pt x="11755014" y="6523237"/>
                  <a:pt x="11744088" y="6515456"/>
                </a:cubicBezTo>
                <a:cubicBezTo>
                  <a:pt x="11731341" y="6506379"/>
                  <a:pt x="11692579" y="6455284"/>
                  <a:pt x="11688156" y="6432460"/>
                </a:cubicBezTo>
                <a:cubicBezTo>
                  <a:pt x="11687896" y="6431164"/>
                  <a:pt x="11688676" y="6430904"/>
                  <a:pt x="11689457" y="6431164"/>
                </a:cubicBezTo>
                <a:cubicBezTo>
                  <a:pt x="11689717" y="6431423"/>
                  <a:pt x="11689977" y="6431423"/>
                  <a:pt x="11690237" y="6431682"/>
                </a:cubicBezTo>
                <a:cubicBezTo>
                  <a:pt x="11690237" y="6431682"/>
                  <a:pt x="11690237" y="6431682"/>
                  <a:pt x="11690498" y="6431682"/>
                </a:cubicBezTo>
                <a:cubicBezTo>
                  <a:pt x="11699082" y="6435054"/>
                  <a:pt x="11728479" y="6446725"/>
                  <a:pt x="11758136" y="6459175"/>
                </a:cubicBezTo>
                <a:cubicBezTo>
                  <a:pt x="11769843" y="6464103"/>
                  <a:pt x="11781810" y="6469290"/>
                  <a:pt x="11792476" y="6473958"/>
                </a:cubicBezTo>
                <a:cubicBezTo>
                  <a:pt x="11803142" y="6478627"/>
                  <a:pt x="11812507" y="6483295"/>
                  <a:pt x="11819531" y="6486926"/>
                </a:cubicBezTo>
                <a:cubicBezTo>
                  <a:pt x="11832279" y="6493670"/>
                  <a:pt x="11837221" y="6498338"/>
                  <a:pt x="11831758" y="6503785"/>
                </a:cubicBezTo>
                <a:cubicBezTo>
                  <a:pt x="11805223" y="6531018"/>
                  <a:pt x="11711830" y="6569404"/>
                  <a:pt x="11679831" y="6616867"/>
                </a:cubicBezTo>
                <a:cubicBezTo>
                  <a:pt x="11679831" y="6616867"/>
                  <a:pt x="11679571" y="6617126"/>
                  <a:pt x="11679311" y="6617386"/>
                </a:cubicBezTo>
                <a:cubicBezTo>
                  <a:pt x="11679051" y="6617904"/>
                  <a:pt x="11678531" y="6618423"/>
                  <a:pt x="11678271" y="6618942"/>
                </a:cubicBezTo>
                <a:cubicBezTo>
                  <a:pt x="11678271" y="6619201"/>
                  <a:pt x="11678271" y="6619461"/>
                  <a:pt x="11678010" y="6619461"/>
                </a:cubicBezTo>
                <a:cubicBezTo>
                  <a:pt x="11676450" y="6622573"/>
                  <a:pt x="11674108" y="6627501"/>
                  <a:pt x="11673328" y="6633725"/>
                </a:cubicBezTo>
                <a:cubicBezTo>
                  <a:pt x="11672027" y="6644100"/>
                  <a:pt x="11677490" y="6653696"/>
                  <a:pt x="11692319" y="6657587"/>
                </a:cubicBezTo>
                <a:cubicBezTo>
                  <a:pt x="11696221" y="6658624"/>
                  <a:pt x="11700383" y="6659402"/>
                  <a:pt x="11705066" y="6659921"/>
                </a:cubicBezTo>
                <a:cubicBezTo>
                  <a:pt x="11705846" y="6660180"/>
                  <a:pt x="11706887" y="6660180"/>
                  <a:pt x="11707667" y="6660180"/>
                </a:cubicBezTo>
                <a:cubicBezTo>
                  <a:pt x="11736544" y="6661477"/>
                  <a:pt x="11811207" y="6645137"/>
                  <a:pt x="11833840" y="6635282"/>
                </a:cubicBezTo>
                <a:cubicBezTo>
                  <a:pt x="11857253" y="6624907"/>
                  <a:pt x="11850229" y="6614533"/>
                  <a:pt x="11843465" y="6609086"/>
                </a:cubicBezTo>
                <a:cubicBezTo>
                  <a:pt x="11838262" y="6604936"/>
                  <a:pt x="11812247" y="6590412"/>
                  <a:pt x="11799500" y="6583409"/>
                </a:cubicBezTo>
                <a:cubicBezTo>
                  <a:pt x="11796118" y="6585743"/>
                  <a:pt x="11793516" y="6587300"/>
                  <a:pt x="11790135" y="6589634"/>
                </a:cubicBezTo>
                <a:cubicBezTo>
                  <a:pt x="11811727" y="6602602"/>
                  <a:pt x="11820312" y="6609086"/>
                  <a:pt x="11825255" y="6612976"/>
                </a:cubicBezTo>
                <a:cubicBezTo>
                  <a:pt x="11827336" y="6614533"/>
                  <a:pt x="11826295" y="6616348"/>
                  <a:pt x="11823434" y="6616608"/>
                </a:cubicBezTo>
                <a:cubicBezTo>
                  <a:pt x="11822653" y="6616608"/>
                  <a:pt x="11821873" y="6616608"/>
                  <a:pt x="11821092" y="6616608"/>
                </a:cubicBezTo>
                <a:cubicBezTo>
                  <a:pt x="11800540" y="6618164"/>
                  <a:pt x="11761778" y="6620757"/>
                  <a:pt x="11743568" y="6621795"/>
                </a:cubicBezTo>
                <a:cubicBezTo>
                  <a:pt x="11740966" y="6622054"/>
                  <a:pt x="11737845" y="6622054"/>
                  <a:pt x="11736284" y="6622054"/>
                </a:cubicBezTo>
                <a:cubicBezTo>
                  <a:pt x="11740706" y="6617904"/>
                  <a:pt x="11745649" y="6614273"/>
                  <a:pt x="11748251" y="6612458"/>
                </a:cubicBezTo>
                <a:cubicBezTo>
                  <a:pt x="11787273" y="6584965"/>
                  <a:pt x="11852050" y="6546580"/>
                  <a:pt x="11871301" y="6530240"/>
                </a:cubicBezTo>
                <a:cubicBezTo>
                  <a:pt x="11885349" y="6518050"/>
                  <a:pt x="11923851" y="6480961"/>
                  <a:pt x="11841124" y="6451912"/>
                </a:cubicBezTo>
                <a:cubicBezTo>
                  <a:pt x="11817450" y="6443872"/>
                  <a:pt x="11758657" y="6422086"/>
                  <a:pt x="11696741" y="6413786"/>
                </a:cubicBezTo>
                <a:close/>
                <a:moveTo>
                  <a:pt x="11759176" y="6303891"/>
                </a:moveTo>
                <a:cubicBezTo>
                  <a:pt x="11739124" y="6301296"/>
                  <a:pt x="11708916" y="6326468"/>
                  <a:pt x="11641467" y="6408732"/>
                </a:cubicBezTo>
                <a:cubicBezTo>
                  <a:pt x="11628967" y="6423783"/>
                  <a:pt x="11599800" y="6460633"/>
                  <a:pt x="11597457" y="6477501"/>
                </a:cubicBezTo>
                <a:cubicBezTo>
                  <a:pt x="11595894" y="6489438"/>
                  <a:pt x="11608655" y="6494628"/>
                  <a:pt x="11615946" y="6498261"/>
                </a:cubicBezTo>
                <a:cubicBezTo>
                  <a:pt x="11622717" y="6501894"/>
                  <a:pt x="11700843" y="6540561"/>
                  <a:pt x="11737041" y="6560802"/>
                </a:cubicBezTo>
                <a:cubicBezTo>
                  <a:pt x="11740166" y="6558726"/>
                  <a:pt x="11743291" y="6556650"/>
                  <a:pt x="11746676" y="6554834"/>
                </a:cubicBezTo>
                <a:cubicBezTo>
                  <a:pt x="11725062" y="6543156"/>
                  <a:pt x="11664124" y="6510458"/>
                  <a:pt x="11639384" y="6495666"/>
                </a:cubicBezTo>
                <a:cubicBezTo>
                  <a:pt x="11629228" y="6489698"/>
                  <a:pt x="11622196" y="6484767"/>
                  <a:pt x="11622717" y="6480096"/>
                </a:cubicBezTo>
                <a:cubicBezTo>
                  <a:pt x="11623498" y="6474387"/>
                  <a:pt x="11638342" y="6462968"/>
                  <a:pt x="11652405" y="6448955"/>
                </a:cubicBezTo>
                <a:cubicBezTo>
                  <a:pt x="11656051" y="6445322"/>
                  <a:pt x="11662040" y="6439353"/>
                  <a:pt x="11668811" y="6432606"/>
                </a:cubicBezTo>
                <a:cubicBezTo>
                  <a:pt x="11666988" y="6425600"/>
                  <a:pt x="11667769" y="6419890"/>
                  <a:pt x="11670895" y="6415738"/>
                </a:cubicBezTo>
                <a:cubicBezTo>
                  <a:pt x="11674801" y="6410548"/>
                  <a:pt x="11681832" y="6408472"/>
                  <a:pt x="11692249" y="6408991"/>
                </a:cubicBezTo>
                <a:cubicBezTo>
                  <a:pt x="11705009" y="6396275"/>
                  <a:pt x="11716468" y="6384857"/>
                  <a:pt x="11720374" y="6380705"/>
                </a:cubicBezTo>
                <a:cubicBezTo>
                  <a:pt x="11729489" y="6371622"/>
                  <a:pt x="11739124" y="6362280"/>
                  <a:pt x="11743291" y="6362799"/>
                </a:cubicBezTo>
                <a:cubicBezTo>
                  <a:pt x="11746676" y="6363318"/>
                  <a:pt x="11748499" y="6366432"/>
                  <a:pt x="11749801" y="6375255"/>
                </a:cubicBezTo>
                <a:cubicBezTo>
                  <a:pt x="11750843" y="6383041"/>
                  <a:pt x="11753447" y="6405618"/>
                  <a:pt x="11754749" y="6420669"/>
                </a:cubicBezTo>
                <a:cubicBezTo>
                  <a:pt x="11768812" y="6424043"/>
                  <a:pt x="11781833" y="6427935"/>
                  <a:pt x="11793812" y="6431568"/>
                </a:cubicBezTo>
                <a:cubicBezTo>
                  <a:pt x="11792249" y="6328544"/>
                  <a:pt x="11780531" y="6306746"/>
                  <a:pt x="11759176" y="630389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0" y="6858001"/>
                </a:lnTo>
                <a:close/>
              </a:path>
            </a:pathLst>
          </a:custGeom>
          <a:noFill/>
        </p:spPr>
        <p:txBody>
          <a:bodyPr wrap="square" lIns="6588000" tIns="0" bIns="274320" anchor="ctr" anchorCtr="0">
            <a:noAutofit/>
          </a:bodyPr>
          <a:lstStyle>
            <a:lvl1pPr marL="0" marR="0" indent="0" algn="l" defTabSz="37800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4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2DF5099-62D1-4656-B26C-07955959FE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16562" y="3517421"/>
            <a:ext cx="21229664" cy="24261964"/>
          </a:xfrm>
          <a:custGeom>
            <a:avLst/>
            <a:gdLst>
              <a:gd name="connsiteX0" fmla="*/ 3035300 w 6070600"/>
              <a:gd name="connsiteY0" fmla="*/ 0 h 6070600"/>
              <a:gd name="connsiteX1" fmla="*/ 3647019 w 6070600"/>
              <a:gd name="connsiteY1" fmla="*/ 61667 h 6070600"/>
              <a:gd name="connsiteX2" fmla="*/ 3789752 w 6070600"/>
              <a:gd name="connsiteY2" fmla="*/ 98367 h 6070600"/>
              <a:gd name="connsiteX3" fmla="*/ 3789752 w 6070600"/>
              <a:gd name="connsiteY3" fmla="*/ 98367 h 6070600"/>
              <a:gd name="connsiteX4" fmla="*/ 3817989 w 6070600"/>
              <a:gd name="connsiteY4" fmla="*/ 105627 h 6070600"/>
              <a:gd name="connsiteX5" fmla="*/ 3937906 w 6070600"/>
              <a:gd name="connsiteY5" fmla="*/ 136461 h 6070600"/>
              <a:gd name="connsiteX6" fmla="*/ 4194228 w 6070600"/>
              <a:gd name="connsiteY6" fmla="*/ 230276 h 6070600"/>
              <a:gd name="connsiteX7" fmla="*/ 4272436 w 6070600"/>
              <a:gd name="connsiteY7" fmla="*/ 265342 h 6070600"/>
              <a:gd name="connsiteX8" fmla="*/ 4441383 w 6070600"/>
              <a:gd name="connsiteY8" fmla="*/ 346728 h 6070600"/>
              <a:gd name="connsiteX9" fmla="*/ 4526154 w 6070600"/>
              <a:gd name="connsiteY9" fmla="*/ 393105 h 6070600"/>
              <a:gd name="connsiteX10" fmla="*/ 4681392 w 6070600"/>
              <a:gd name="connsiteY10" fmla="*/ 487414 h 6070600"/>
              <a:gd name="connsiteX11" fmla="*/ 4757518 w 6070600"/>
              <a:gd name="connsiteY11" fmla="*/ 537190 h 6070600"/>
              <a:gd name="connsiteX12" fmla="*/ 4931089 w 6070600"/>
              <a:gd name="connsiteY12" fmla="*/ 666984 h 6070600"/>
              <a:gd name="connsiteX13" fmla="*/ 4972038 w 6070600"/>
              <a:gd name="connsiteY13" fmla="*/ 698573 h 6070600"/>
              <a:gd name="connsiteX14" fmla="*/ 5169719 w 6070600"/>
              <a:gd name="connsiteY14" fmla="*/ 878237 h 6070600"/>
              <a:gd name="connsiteX15" fmla="*/ 5220040 w 6070600"/>
              <a:gd name="connsiteY15" fmla="*/ 931334 h 6070600"/>
              <a:gd name="connsiteX16" fmla="*/ 5351649 w 6070600"/>
              <a:gd name="connsiteY16" fmla="*/ 1076140 h 6070600"/>
              <a:gd name="connsiteX17" fmla="*/ 5411013 w 6070600"/>
              <a:gd name="connsiteY17" fmla="*/ 1149404 h 6070600"/>
              <a:gd name="connsiteX18" fmla="*/ 5518492 w 6070600"/>
              <a:gd name="connsiteY18" fmla="*/ 1293133 h 6070600"/>
              <a:gd name="connsiteX19" fmla="*/ 5572142 w 6070600"/>
              <a:gd name="connsiteY19" fmla="*/ 1371030 h 6070600"/>
              <a:gd name="connsiteX20" fmla="*/ 5674235 w 6070600"/>
              <a:gd name="connsiteY20" fmla="*/ 1539081 h 6070600"/>
              <a:gd name="connsiteX21" fmla="*/ 5711243 w 6070600"/>
              <a:gd name="connsiteY21" fmla="*/ 1602999 h 6070600"/>
              <a:gd name="connsiteX22" fmla="*/ 5828486 w 6070600"/>
              <a:gd name="connsiteY22" fmla="*/ 1846382 h 6070600"/>
              <a:gd name="connsiteX23" fmla="*/ 5847251 w 6070600"/>
              <a:gd name="connsiteY23" fmla="*/ 1895299 h 6070600"/>
              <a:gd name="connsiteX24" fmla="*/ 5923089 w 6070600"/>
              <a:gd name="connsiteY24" fmla="*/ 2102503 h 6070600"/>
              <a:gd name="connsiteX25" fmla="*/ 5949298 w 6070600"/>
              <a:gd name="connsiteY25" fmla="*/ 2191649 h 6070600"/>
              <a:gd name="connsiteX26" fmla="*/ 5995703 w 6070600"/>
              <a:gd name="connsiteY26" fmla="*/ 2372124 h 6070600"/>
              <a:gd name="connsiteX27" fmla="*/ 6024462 w 6070600"/>
              <a:gd name="connsiteY27" fmla="*/ 2510537 h 6070600"/>
              <a:gd name="connsiteX28" fmla="*/ 6031283 w 6070600"/>
              <a:gd name="connsiteY28" fmla="*/ 2548729 h 6070600"/>
              <a:gd name="connsiteX29" fmla="*/ 6057844 w 6070600"/>
              <a:gd name="connsiteY29" fmla="*/ 2763290 h 6070600"/>
              <a:gd name="connsiteX30" fmla="*/ 6061300 w 6070600"/>
              <a:gd name="connsiteY30" fmla="*/ 2808740 h 6070600"/>
              <a:gd name="connsiteX31" fmla="*/ 6070600 w 6070600"/>
              <a:gd name="connsiteY31" fmla="*/ 3035300 h 6070600"/>
              <a:gd name="connsiteX32" fmla="*/ 6062723 w 6070600"/>
              <a:gd name="connsiteY32" fmla="*/ 3243146 h 6070600"/>
              <a:gd name="connsiteX33" fmla="*/ 6058818 w 6070600"/>
              <a:gd name="connsiteY33" fmla="*/ 3294506 h 6070600"/>
              <a:gd name="connsiteX34" fmla="*/ 6035627 w 6070600"/>
              <a:gd name="connsiteY34" fmla="*/ 3497545 h 6070600"/>
              <a:gd name="connsiteX35" fmla="*/ 6035627 w 6070600"/>
              <a:gd name="connsiteY35" fmla="*/ 3497546 h 6070600"/>
              <a:gd name="connsiteX36" fmla="*/ 6035626 w 6070600"/>
              <a:gd name="connsiteY36" fmla="*/ 3497550 h 6070600"/>
              <a:gd name="connsiteX37" fmla="*/ 6001364 w 6070600"/>
              <a:gd name="connsiteY37" fmla="*/ 3676459 h 6070600"/>
              <a:gd name="connsiteX38" fmla="*/ 5934139 w 6070600"/>
              <a:gd name="connsiteY38" fmla="*/ 3937906 h 6070600"/>
              <a:gd name="connsiteX39" fmla="*/ 5842195 w 6070600"/>
              <a:gd name="connsiteY39" fmla="*/ 4189117 h 6070600"/>
              <a:gd name="connsiteX40" fmla="*/ 5810609 w 6070600"/>
              <a:gd name="connsiteY40" fmla="*/ 4261328 h 6070600"/>
              <a:gd name="connsiteX41" fmla="*/ 5725424 w 6070600"/>
              <a:gd name="connsiteY41" fmla="*/ 4438163 h 6070600"/>
              <a:gd name="connsiteX42" fmla="*/ 5688952 w 6070600"/>
              <a:gd name="connsiteY42" fmla="*/ 4507296 h 6070600"/>
              <a:gd name="connsiteX43" fmla="*/ 5552219 w 6070600"/>
              <a:gd name="connsiteY43" fmla="*/ 4732365 h 6070600"/>
              <a:gd name="connsiteX44" fmla="*/ 5394921 w 6070600"/>
              <a:gd name="connsiteY44" fmla="*/ 4942717 h 6070600"/>
              <a:gd name="connsiteX45" fmla="*/ 5344783 w 6070600"/>
              <a:gd name="connsiteY45" fmla="*/ 5002015 h 6070600"/>
              <a:gd name="connsiteX46" fmla="*/ 5214216 w 6070600"/>
              <a:gd name="connsiteY46" fmla="*/ 5145674 h 6070600"/>
              <a:gd name="connsiteX47" fmla="*/ 5160026 w 6070600"/>
              <a:gd name="connsiteY47" fmla="*/ 5201173 h 6070600"/>
              <a:gd name="connsiteX48" fmla="*/ 4966033 w 6070600"/>
              <a:gd name="connsiteY48" fmla="*/ 5377485 h 6070600"/>
              <a:gd name="connsiteX49" fmla="*/ 4755837 w 6070600"/>
              <a:gd name="connsiteY49" fmla="*/ 5534667 h 6070600"/>
              <a:gd name="connsiteX50" fmla="*/ 4690842 w 6070600"/>
              <a:gd name="connsiteY50" fmla="*/ 5577445 h 6070600"/>
              <a:gd name="connsiteX51" fmla="*/ 4524051 w 6070600"/>
              <a:gd name="connsiteY51" fmla="*/ 5678773 h 6070600"/>
              <a:gd name="connsiteX52" fmla="*/ 4455737 w 6070600"/>
              <a:gd name="connsiteY52" fmla="*/ 5716958 h 6070600"/>
              <a:gd name="connsiteX53" fmla="*/ 4216777 w 6070600"/>
              <a:gd name="connsiteY53" fmla="*/ 5832071 h 6070600"/>
              <a:gd name="connsiteX54" fmla="*/ 4216776 w 6070600"/>
              <a:gd name="connsiteY54" fmla="*/ 5832071 h 6070600"/>
              <a:gd name="connsiteX55" fmla="*/ 4199821 w 6070600"/>
              <a:gd name="connsiteY55" fmla="*/ 5838277 h 6070600"/>
              <a:gd name="connsiteX56" fmla="*/ 3937906 w 6070600"/>
              <a:gd name="connsiteY56" fmla="*/ 5934139 h 6070600"/>
              <a:gd name="connsiteX57" fmla="*/ 3035300 w 6070600"/>
              <a:gd name="connsiteY57" fmla="*/ 6070600 h 6070600"/>
              <a:gd name="connsiteX58" fmla="*/ 0 w 6070600"/>
              <a:gd name="connsiteY58" fmla="*/ 3035300 h 6070600"/>
              <a:gd name="connsiteX59" fmla="*/ 3035300 w 6070600"/>
              <a:gd name="connsiteY59" fmla="*/ 0 h 607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6070600" h="6070600">
                <a:moveTo>
                  <a:pt x="3035300" y="0"/>
                </a:moveTo>
                <a:cubicBezTo>
                  <a:pt x="3244844" y="0"/>
                  <a:pt x="3449428" y="21234"/>
                  <a:pt x="3647019" y="61667"/>
                </a:cubicBezTo>
                <a:lnTo>
                  <a:pt x="3789752" y="98367"/>
                </a:lnTo>
                <a:lnTo>
                  <a:pt x="3789752" y="98367"/>
                </a:lnTo>
                <a:lnTo>
                  <a:pt x="3817989" y="105627"/>
                </a:lnTo>
                <a:lnTo>
                  <a:pt x="3937906" y="136461"/>
                </a:lnTo>
                <a:lnTo>
                  <a:pt x="4194228" y="230276"/>
                </a:lnTo>
                <a:lnTo>
                  <a:pt x="4272436" y="265342"/>
                </a:lnTo>
                <a:lnTo>
                  <a:pt x="4441383" y="346728"/>
                </a:lnTo>
                <a:lnTo>
                  <a:pt x="4526154" y="393105"/>
                </a:lnTo>
                <a:lnTo>
                  <a:pt x="4681392" y="487414"/>
                </a:lnTo>
                <a:lnTo>
                  <a:pt x="4757518" y="537190"/>
                </a:lnTo>
                <a:lnTo>
                  <a:pt x="4931089" y="666984"/>
                </a:lnTo>
                <a:lnTo>
                  <a:pt x="4972038" y="698573"/>
                </a:lnTo>
                <a:lnTo>
                  <a:pt x="5169719" y="878237"/>
                </a:lnTo>
                <a:lnTo>
                  <a:pt x="5220040" y="931334"/>
                </a:lnTo>
                <a:lnTo>
                  <a:pt x="5351649" y="1076140"/>
                </a:lnTo>
                <a:lnTo>
                  <a:pt x="5411013" y="1149404"/>
                </a:lnTo>
                <a:lnTo>
                  <a:pt x="5518492" y="1293133"/>
                </a:lnTo>
                <a:lnTo>
                  <a:pt x="5572142" y="1371030"/>
                </a:lnTo>
                <a:lnTo>
                  <a:pt x="5674235" y="1539081"/>
                </a:lnTo>
                <a:lnTo>
                  <a:pt x="5711243" y="1602999"/>
                </a:lnTo>
                <a:lnTo>
                  <a:pt x="5828486" y="1846382"/>
                </a:lnTo>
                <a:lnTo>
                  <a:pt x="5847251" y="1895299"/>
                </a:lnTo>
                <a:lnTo>
                  <a:pt x="5923089" y="2102503"/>
                </a:lnTo>
                <a:lnTo>
                  <a:pt x="5949298" y="2191649"/>
                </a:lnTo>
                <a:lnTo>
                  <a:pt x="5995703" y="2372124"/>
                </a:lnTo>
                <a:lnTo>
                  <a:pt x="6024462" y="2510537"/>
                </a:lnTo>
                <a:lnTo>
                  <a:pt x="6031283" y="2548729"/>
                </a:lnTo>
                <a:lnTo>
                  <a:pt x="6057844" y="2763290"/>
                </a:lnTo>
                <a:lnTo>
                  <a:pt x="6061300" y="2808740"/>
                </a:lnTo>
                <a:lnTo>
                  <a:pt x="6070600" y="3035300"/>
                </a:lnTo>
                <a:lnTo>
                  <a:pt x="6062723" y="3243146"/>
                </a:lnTo>
                <a:lnTo>
                  <a:pt x="6058818" y="3294506"/>
                </a:lnTo>
                <a:lnTo>
                  <a:pt x="6035627" y="3497545"/>
                </a:lnTo>
                <a:lnTo>
                  <a:pt x="6035627" y="3497546"/>
                </a:lnTo>
                <a:lnTo>
                  <a:pt x="6035626" y="3497550"/>
                </a:lnTo>
                <a:lnTo>
                  <a:pt x="6001364" y="3676459"/>
                </a:lnTo>
                <a:lnTo>
                  <a:pt x="5934139" y="3937906"/>
                </a:lnTo>
                <a:lnTo>
                  <a:pt x="5842195" y="4189117"/>
                </a:lnTo>
                <a:lnTo>
                  <a:pt x="5810609" y="4261328"/>
                </a:lnTo>
                <a:lnTo>
                  <a:pt x="5725424" y="4438163"/>
                </a:lnTo>
                <a:lnTo>
                  <a:pt x="5688952" y="4507296"/>
                </a:lnTo>
                <a:lnTo>
                  <a:pt x="5552219" y="4732365"/>
                </a:lnTo>
                <a:lnTo>
                  <a:pt x="5394921" y="4942717"/>
                </a:lnTo>
                <a:lnTo>
                  <a:pt x="5344783" y="5002015"/>
                </a:lnTo>
                <a:lnTo>
                  <a:pt x="5214216" y="5145674"/>
                </a:lnTo>
                <a:lnTo>
                  <a:pt x="5160026" y="5201173"/>
                </a:lnTo>
                <a:lnTo>
                  <a:pt x="4966033" y="5377485"/>
                </a:lnTo>
                <a:lnTo>
                  <a:pt x="4755837" y="5534667"/>
                </a:lnTo>
                <a:lnTo>
                  <a:pt x="4690842" y="5577445"/>
                </a:lnTo>
                <a:lnTo>
                  <a:pt x="4524051" y="5678773"/>
                </a:lnTo>
                <a:lnTo>
                  <a:pt x="4455737" y="5716958"/>
                </a:lnTo>
                <a:lnTo>
                  <a:pt x="4216777" y="5832071"/>
                </a:lnTo>
                <a:lnTo>
                  <a:pt x="4216776" y="5832071"/>
                </a:lnTo>
                <a:lnTo>
                  <a:pt x="4199821" y="5838277"/>
                </a:lnTo>
                <a:lnTo>
                  <a:pt x="3937906" y="5934139"/>
                </a:lnTo>
                <a:cubicBezTo>
                  <a:pt x="3652773" y="6022825"/>
                  <a:pt x="3349616" y="6070600"/>
                  <a:pt x="3035300" y="6070600"/>
                </a:cubicBezTo>
                <a:cubicBezTo>
                  <a:pt x="1358950" y="6070600"/>
                  <a:pt x="0" y="4711650"/>
                  <a:pt x="0" y="3035300"/>
                </a:cubicBezTo>
                <a:cubicBezTo>
                  <a:pt x="0" y="1358950"/>
                  <a:pt x="1358950" y="0"/>
                  <a:pt x="303530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0" anchor="ctr" anchorCtr="0">
            <a:normAutofit/>
          </a:bodyPr>
          <a:lstStyle>
            <a:lvl1pPr algn="ctr"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</a:t>
            </a:r>
            <a:br>
              <a:rPr lang="en-US"/>
            </a:br>
            <a:r>
              <a:rPr lang="en-US"/>
              <a:t>key statement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5CAD3-E638-495B-86BB-AC828CDE2A8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60372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Alternativ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4987E5A-4AC6-4082-8355-9708308C8BDA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0" y="-3"/>
            <a:ext cx="50399950" cy="32399293"/>
          </a:xfrm>
          <a:custGeom>
            <a:avLst/>
            <a:gdLst>
              <a:gd name="connsiteX0" fmla="*/ 11696741 w 12192000"/>
              <a:gd name="connsiteY0" fmla="*/ 6413786 h 6858001"/>
              <a:gd name="connsiteX1" fmla="*/ 11675409 w 12192000"/>
              <a:gd name="connsiteY1" fmla="*/ 6438944 h 6858001"/>
              <a:gd name="connsiteX2" fmla="*/ 11730040 w 12192000"/>
              <a:gd name="connsiteY2" fmla="*/ 6517531 h 6858001"/>
              <a:gd name="connsiteX3" fmla="*/ 11787273 w 12192000"/>
              <a:gd name="connsiteY3" fmla="*/ 6510528 h 6858001"/>
              <a:gd name="connsiteX4" fmla="*/ 11788053 w 12192000"/>
              <a:gd name="connsiteY4" fmla="*/ 6506379 h 6858001"/>
              <a:gd name="connsiteX5" fmla="*/ 11792216 w 12192000"/>
              <a:gd name="connsiteY5" fmla="*/ 6478367 h 6858001"/>
              <a:gd name="connsiteX6" fmla="*/ 11758396 w 12192000"/>
              <a:gd name="connsiteY6" fmla="*/ 6463843 h 6858001"/>
              <a:gd name="connsiteX7" fmla="*/ 11760738 w 12192000"/>
              <a:gd name="connsiteY7" fmla="*/ 6499895 h 6858001"/>
              <a:gd name="connsiteX8" fmla="*/ 11760738 w 12192000"/>
              <a:gd name="connsiteY8" fmla="*/ 6504304 h 6858001"/>
              <a:gd name="connsiteX9" fmla="*/ 11744088 w 12192000"/>
              <a:gd name="connsiteY9" fmla="*/ 6515456 h 6858001"/>
              <a:gd name="connsiteX10" fmla="*/ 11688156 w 12192000"/>
              <a:gd name="connsiteY10" fmla="*/ 6432460 h 6858001"/>
              <a:gd name="connsiteX11" fmla="*/ 11689457 w 12192000"/>
              <a:gd name="connsiteY11" fmla="*/ 6431164 h 6858001"/>
              <a:gd name="connsiteX12" fmla="*/ 11690237 w 12192000"/>
              <a:gd name="connsiteY12" fmla="*/ 6431682 h 6858001"/>
              <a:gd name="connsiteX13" fmla="*/ 11690498 w 12192000"/>
              <a:gd name="connsiteY13" fmla="*/ 6431682 h 6858001"/>
              <a:gd name="connsiteX14" fmla="*/ 11758136 w 12192000"/>
              <a:gd name="connsiteY14" fmla="*/ 6459175 h 6858001"/>
              <a:gd name="connsiteX15" fmla="*/ 11792476 w 12192000"/>
              <a:gd name="connsiteY15" fmla="*/ 6473958 h 6858001"/>
              <a:gd name="connsiteX16" fmla="*/ 11819531 w 12192000"/>
              <a:gd name="connsiteY16" fmla="*/ 6486926 h 6858001"/>
              <a:gd name="connsiteX17" fmla="*/ 11831758 w 12192000"/>
              <a:gd name="connsiteY17" fmla="*/ 6503785 h 6858001"/>
              <a:gd name="connsiteX18" fmla="*/ 11679831 w 12192000"/>
              <a:gd name="connsiteY18" fmla="*/ 6616867 h 6858001"/>
              <a:gd name="connsiteX19" fmla="*/ 11679311 w 12192000"/>
              <a:gd name="connsiteY19" fmla="*/ 6617386 h 6858001"/>
              <a:gd name="connsiteX20" fmla="*/ 11678271 w 12192000"/>
              <a:gd name="connsiteY20" fmla="*/ 6618942 h 6858001"/>
              <a:gd name="connsiteX21" fmla="*/ 11678010 w 12192000"/>
              <a:gd name="connsiteY21" fmla="*/ 6619461 h 6858001"/>
              <a:gd name="connsiteX22" fmla="*/ 11673328 w 12192000"/>
              <a:gd name="connsiteY22" fmla="*/ 6633725 h 6858001"/>
              <a:gd name="connsiteX23" fmla="*/ 11692319 w 12192000"/>
              <a:gd name="connsiteY23" fmla="*/ 6657587 h 6858001"/>
              <a:gd name="connsiteX24" fmla="*/ 11705066 w 12192000"/>
              <a:gd name="connsiteY24" fmla="*/ 6659921 h 6858001"/>
              <a:gd name="connsiteX25" fmla="*/ 11707667 w 12192000"/>
              <a:gd name="connsiteY25" fmla="*/ 6660180 h 6858001"/>
              <a:gd name="connsiteX26" fmla="*/ 11833840 w 12192000"/>
              <a:gd name="connsiteY26" fmla="*/ 6635282 h 6858001"/>
              <a:gd name="connsiteX27" fmla="*/ 11843465 w 12192000"/>
              <a:gd name="connsiteY27" fmla="*/ 6609086 h 6858001"/>
              <a:gd name="connsiteX28" fmla="*/ 11799500 w 12192000"/>
              <a:gd name="connsiteY28" fmla="*/ 6583409 h 6858001"/>
              <a:gd name="connsiteX29" fmla="*/ 11790135 w 12192000"/>
              <a:gd name="connsiteY29" fmla="*/ 6589634 h 6858001"/>
              <a:gd name="connsiteX30" fmla="*/ 11825255 w 12192000"/>
              <a:gd name="connsiteY30" fmla="*/ 6612976 h 6858001"/>
              <a:gd name="connsiteX31" fmla="*/ 11823434 w 12192000"/>
              <a:gd name="connsiteY31" fmla="*/ 6616608 h 6858001"/>
              <a:gd name="connsiteX32" fmla="*/ 11821092 w 12192000"/>
              <a:gd name="connsiteY32" fmla="*/ 6616608 h 6858001"/>
              <a:gd name="connsiteX33" fmla="*/ 11743568 w 12192000"/>
              <a:gd name="connsiteY33" fmla="*/ 6621795 h 6858001"/>
              <a:gd name="connsiteX34" fmla="*/ 11736284 w 12192000"/>
              <a:gd name="connsiteY34" fmla="*/ 6622054 h 6858001"/>
              <a:gd name="connsiteX35" fmla="*/ 11748251 w 12192000"/>
              <a:gd name="connsiteY35" fmla="*/ 6612458 h 6858001"/>
              <a:gd name="connsiteX36" fmla="*/ 11871301 w 12192000"/>
              <a:gd name="connsiteY36" fmla="*/ 6530240 h 6858001"/>
              <a:gd name="connsiteX37" fmla="*/ 11841124 w 12192000"/>
              <a:gd name="connsiteY37" fmla="*/ 6451912 h 6858001"/>
              <a:gd name="connsiteX38" fmla="*/ 11696741 w 12192000"/>
              <a:gd name="connsiteY38" fmla="*/ 6413786 h 6858001"/>
              <a:gd name="connsiteX39" fmla="*/ 11759176 w 12192000"/>
              <a:gd name="connsiteY39" fmla="*/ 6303891 h 6858001"/>
              <a:gd name="connsiteX40" fmla="*/ 11641467 w 12192000"/>
              <a:gd name="connsiteY40" fmla="*/ 6408732 h 6858001"/>
              <a:gd name="connsiteX41" fmla="*/ 11597457 w 12192000"/>
              <a:gd name="connsiteY41" fmla="*/ 6477501 h 6858001"/>
              <a:gd name="connsiteX42" fmla="*/ 11615946 w 12192000"/>
              <a:gd name="connsiteY42" fmla="*/ 6498261 h 6858001"/>
              <a:gd name="connsiteX43" fmla="*/ 11737041 w 12192000"/>
              <a:gd name="connsiteY43" fmla="*/ 6560802 h 6858001"/>
              <a:gd name="connsiteX44" fmla="*/ 11746676 w 12192000"/>
              <a:gd name="connsiteY44" fmla="*/ 6554834 h 6858001"/>
              <a:gd name="connsiteX45" fmla="*/ 11639384 w 12192000"/>
              <a:gd name="connsiteY45" fmla="*/ 6495666 h 6858001"/>
              <a:gd name="connsiteX46" fmla="*/ 11622717 w 12192000"/>
              <a:gd name="connsiteY46" fmla="*/ 6480096 h 6858001"/>
              <a:gd name="connsiteX47" fmla="*/ 11652405 w 12192000"/>
              <a:gd name="connsiteY47" fmla="*/ 6448955 h 6858001"/>
              <a:gd name="connsiteX48" fmla="*/ 11668811 w 12192000"/>
              <a:gd name="connsiteY48" fmla="*/ 6432606 h 6858001"/>
              <a:gd name="connsiteX49" fmla="*/ 11670895 w 12192000"/>
              <a:gd name="connsiteY49" fmla="*/ 6415738 h 6858001"/>
              <a:gd name="connsiteX50" fmla="*/ 11692249 w 12192000"/>
              <a:gd name="connsiteY50" fmla="*/ 6408991 h 6858001"/>
              <a:gd name="connsiteX51" fmla="*/ 11720374 w 12192000"/>
              <a:gd name="connsiteY51" fmla="*/ 6380705 h 6858001"/>
              <a:gd name="connsiteX52" fmla="*/ 11743291 w 12192000"/>
              <a:gd name="connsiteY52" fmla="*/ 6362799 h 6858001"/>
              <a:gd name="connsiteX53" fmla="*/ 11749801 w 12192000"/>
              <a:gd name="connsiteY53" fmla="*/ 6375255 h 6858001"/>
              <a:gd name="connsiteX54" fmla="*/ 11754749 w 12192000"/>
              <a:gd name="connsiteY54" fmla="*/ 6420669 h 6858001"/>
              <a:gd name="connsiteX55" fmla="*/ 11793812 w 12192000"/>
              <a:gd name="connsiteY55" fmla="*/ 6431568 h 6858001"/>
              <a:gd name="connsiteX56" fmla="*/ 11759176 w 12192000"/>
              <a:gd name="connsiteY56" fmla="*/ 6303891 h 6858001"/>
              <a:gd name="connsiteX57" fmla="*/ 0 w 12192000"/>
              <a:gd name="connsiteY57" fmla="*/ 0 h 6858001"/>
              <a:gd name="connsiteX58" fmla="*/ 12192000 w 12192000"/>
              <a:gd name="connsiteY58" fmla="*/ 0 h 6858001"/>
              <a:gd name="connsiteX59" fmla="*/ 12192000 w 12192000"/>
              <a:gd name="connsiteY59" fmla="*/ 6858001 h 6858001"/>
              <a:gd name="connsiteX60" fmla="*/ 0 w 12192000"/>
              <a:gd name="connsiteY60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2192000" h="6858001">
                <a:moveTo>
                  <a:pt x="11696741" y="6413786"/>
                </a:moveTo>
                <a:cubicBezTo>
                  <a:pt x="11675409" y="6410933"/>
                  <a:pt x="11666824" y="6418714"/>
                  <a:pt x="11675409" y="6438944"/>
                </a:cubicBezTo>
                <a:cubicBezTo>
                  <a:pt x="11684254" y="6458915"/>
                  <a:pt x="11706627" y="6492373"/>
                  <a:pt x="11730040" y="6517531"/>
                </a:cubicBezTo>
                <a:cubicBezTo>
                  <a:pt x="11753714" y="6542430"/>
                  <a:pt x="11779208" y="6549433"/>
                  <a:pt x="11787273" y="6510528"/>
                </a:cubicBezTo>
                <a:cubicBezTo>
                  <a:pt x="11787533" y="6509232"/>
                  <a:pt x="11787793" y="6507935"/>
                  <a:pt x="11788053" y="6506379"/>
                </a:cubicBezTo>
                <a:cubicBezTo>
                  <a:pt x="11789874" y="6496523"/>
                  <a:pt x="11791435" y="6486926"/>
                  <a:pt x="11792216" y="6478367"/>
                </a:cubicBezTo>
                <a:cubicBezTo>
                  <a:pt x="11781810" y="6473699"/>
                  <a:pt x="11770103" y="6468771"/>
                  <a:pt x="11758396" y="6463843"/>
                </a:cubicBezTo>
                <a:cubicBezTo>
                  <a:pt x="11759177" y="6472661"/>
                  <a:pt x="11760217" y="6487964"/>
                  <a:pt x="11760738" y="6499895"/>
                </a:cubicBezTo>
                <a:cubicBezTo>
                  <a:pt x="11760738" y="6501191"/>
                  <a:pt x="11760738" y="6502748"/>
                  <a:pt x="11760738" y="6504304"/>
                </a:cubicBezTo>
                <a:cubicBezTo>
                  <a:pt x="11761518" y="6523237"/>
                  <a:pt x="11755014" y="6523237"/>
                  <a:pt x="11744088" y="6515456"/>
                </a:cubicBezTo>
                <a:cubicBezTo>
                  <a:pt x="11731341" y="6506379"/>
                  <a:pt x="11692579" y="6455284"/>
                  <a:pt x="11688156" y="6432460"/>
                </a:cubicBezTo>
                <a:cubicBezTo>
                  <a:pt x="11687896" y="6431164"/>
                  <a:pt x="11688676" y="6430904"/>
                  <a:pt x="11689457" y="6431164"/>
                </a:cubicBezTo>
                <a:cubicBezTo>
                  <a:pt x="11689717" y="6431423"/>
                  <a:pt x="11689977" y="6431423"/>
                  <a:pt x="11690237" y="6431682"/>
                </a:cubicBezTo>
                <a:cubicBezTo>
                  <a:pt x="11690237" y="6431682"/>
                  <a:pt x="11690237" y="6431682"/>
                  <a:pt x="11690498" y="6431682"/>
                </a:cubicBezTo>
                <a:cubicBezTo>
                  <a:pt x="11699082" y="6435054"/>
                  <a:pt x="11728479" y="6446725"/>
                  <a:pt x="11758136" y="6459175"/>
                </a:cubicBezTo>
                <a:cubicBezTo>
                  <a:pt x="11769843" y="6464103"/>
                  <a:pt x="11781810" y="6469290"/>
                  <a:pt x="11792476" y="6473958"/>
                </a:cubicBezTo>
                <a:cubicBezTo>
                  <a:pt x="11803142" y="6478627"/>
                  <a:pt x="11812507" y="6483295"/>
                  <a:pt x="11819531" y="6486926"/>
                </a:cubicBezTo>
                <a:cubicBezTo>
                  <a:pt x="11832279" y="6493670"/>
                  <a:pt x="11837221" y="6498338"/>
                  <a:pt x="11831758" y="6503785"/>
                </a:cubicBezTo>
                <a:cubicBezTo>
                  <a:pt x="11805223" y="6531018"/>
                  <a:pt x="11711830" y="6569404"/>
                  <a:pt x="11679831" y="6616867"/>
                </a:cubicBezTo>
                <a:cubicBezTo>
                  <a:pt x="11679831" y="6616867"/>
                  <a:pt x="11679571" y="6617126"/>
                  <a:pt x="11679311" y="6617386"/>
                </a:cubicBezTo>
                <a:cubicBezTo>
                  <a:pt x="11679051" y="6617904"/>
                  <a:pt x="11678531" y="6618423"/>
                  <a:pt x="11678271" y="6618942"/>
                </a:cubicBezTo>
                <a:cubicBezTo>
                  <a:pt x="11678271" y="6619201"/>
                  <a:pt x="11678271" y="6619461"/>
                  <a:pt x="11678010" y="6619461"/>
                </a:cubicBezTo>
                <a:cubicBezTo>
                  <a:pt x="11676450" y="6622573"/>
                  <a:pt x="11674108" y="6627501"/>
                  <a:pt x="11673328" y="6633725"/>
                </a:cubicBezTo>
                <a:cubicBezTo>
                  <a:pt x="11672027" y="6644100"/>
                  <a:pt x="11677490" y="6653696"/>
                  <a:pt x="11692319" y="6657587"/>
                </a:cubicBezTo>
                <a:cubicBezTo>
                  <a:pt x="11696221" y="6658624"/>
                  <a:pt x="11700383" y="6659402"/>
                  <a:pt x="11705066" y="6659921"/>
                </a:cubicBezTo>
                <a:cubicBezTo>
                  <a:pt x="11705846" y="6660180"/>
                  <a:pt x="11706887" y="6660180"/>
                  <a:pt x="11707667" y="6660180"/>
                </a:cubicBezTo>
                <a:cubicBezTo>
                  <a:pt x="11736544" y="6661477"/>
                  <a:pt x="11811207" y="6645137"/>
                  <a:pt x="11833840" y="6635282"/>
                </a:cubicBezTo>
                <a:cubicBezTo>
                  <a:pt x="11857253" y="6624907"/>
                  <a:pt x="11850229" y="6614533"/>
                  <a:pt x="11843465" y="6609086"/>
                </a:cubicBezTo>
                <a:cubicBezTo>
                  <a:pt x="11838262" y="6604936"/>
                  <a:pt x="11812247" y="6590412"/>
                  <a:pt x="11799500" y="6583409"/>
                </a:cubicBezTo>
                <a:cubicBezTo>
                  <a:pt x="11796118" y="6585743"/>
                  <a:pt x="11793516" y="6587300"/>
                  <a:pt x="11790135" y="6589634"/>
                </a:cubicBezTo>
                <a:cubicBezTo>
                  <a:pt x="11811727" y="6602602"/>
                  <a:pt x="11820312" y="6609086"/>
                  <a:pt x="11825255" y="6612976"/>
                </a:cubicBezTo>
                <a:cubicBezTo>
                  <a:pt x="11827336" y="6614533"/>
                  <a:pt x="11826295" y="6616348"/>
                  <a:pt x="11823434" y="6616608"/>
                </a:cubicBezTo>
                <a:cubicBezTo>
                  <a:pt x="11822653" y="6616608"/>
                  <a:pt x="11821873" y="6616608"/>
                  <a:pt x="11821092" y="6616608"/>
                </a:cubicBezTo>
                <a:cubicBezTo>
                  <a:pt x="11800540" y="6618164"/>
                  <a:pt x="11761778" y="6620757"/>
                  <a:pt x="11743568" y="6621795"/>
                </a:cubicBezTo>
                <a:cubicBezTo>
                  <a:pt x="11740966" y="6622054"/>
                  <a:pt x="11737845" y="6622054"/>
                  <a:pt x="11736284" y="6622054"/>
                </a:cubicBezTo>
                <a:cubicBezTo>
                  <a:pt x="11740706" y="6617904"/>
                  <a:pt x="11745649" y="6614273"/>
                  <a:pt x="11748251" y="6612458"/>
                </a:cubicBezTo>
                <a:cubicBezTo>
                  <a:pt x="11787273" y="6584965"/>
                  <a:pt x="11852050" y="6546580"/>
                  <a:pt x="11871301" y="6530240"/>
                </a:cubicBezTo>
                <a:cubicBezTo>
                  <a:pt x="11885349" y="6518050"/>
                  <a:pt x="11923851" y="6480961"/>
                  <a:pt x="11841124" y="6451912"/>
                </a:cubicBezTo>
                <a:cubicBezTo>
                  <a:pt x="11817450" y="6443872"/>
                  <a:pt x="11758657" y="6422086"/>
                  <a:pt x="11696741" y="6413786"/>
                </a:cubicBezTo>
                <a:close/>
                <a:moveTo>
                  <a:pt x="11759176" y="6303891"/>
                </a:moveTo>
                <a:cubicBezTo>
                  <a:pt x="11739124" y="6301296"/>
                  <a:pt x="11708916" y="6326468"/>
                  <a:pt x="11641467" y="6408732"/>
                </a:cubicBezTo>
                <a:cubicBezTo>
                  <a:pt x="11628967" y="6423783"/>
                  <a:pt x="11599800" y="6460633"/>
                  <a:pt x="11597457" y="6477501"/>
                </a:cubicBezTo>
                <a:cubicBezTo>
                  <a:pt x="11595894" y="6489438"/>
                  <a:pt x="11608655" y="6494628"/>
                  <a:pt x="11615946" y="6498261"/>
                </a:cubicBezTo>
                <a:cubicBezTo>
                  <a:pt x="11622717" y="6501894"/>
                  <a:pt x="11700843" y="6540561"/>
                  <a:pt x="11737041" y="6560802"/>
                </a:cubicBezTo>
                <a:cubicBezTo>
                  <a:pt x="11740166" y="6558726"/>
                  <a:pt x="11743291" y="6556650"/>
                  <a:pt x="11746676" y="6554834"/>
                </a:cubicBezTo>
                <a:cubicBezTo>
                  <a:pt x="11725062" y="6543156"/>
                  <a:pt x="11664124" y="6510458"/>
                  <a:pt x="11639384" y="6495666"/>
                </a:cubicBezTo>
                <a:cubicBezTo>
                  <a:pt x="11629228" y="6489698"/>
                  <a:pt x="11622196" y="6484767"/>
                  <a:pt x="11622717" y="6480096"/>
                </a:cubicBezTo>
                <a:cubicBezTo>
                  <a:pt x="11623498" y="6474387"/>
                  <a:pt x="11638342" y="6462968"/>
                  <a:pt x="11652405" y="6448955"/>
                </a:cubicBezTo>
                <a:cubicBezTo>
                  <a:pt x="11656051" y="6445322"/>
                  <a:pt x="11662040" y="6439353"/>
                  <a:pt x="11668811" y="6432606"/>
                </a:cubicBezTo>
                <a:cubicBezTo>
                  <a:pt x="11666988" y="6425600"/>
                  <a:pt x="11667769" y="6419890"/>
                  <a:pt x="11670895" y="6415738"/>
                </a:cubicBezTo>
                <a:cubicBezTo>
                  <a:pt x="11674801" y="6410548"/>
                  <a:pt x="11681832" y="6408472"/>
                  <a:pt x="11692249" y="6408991"/>
                </a:cubicBezTo>
                <a:cubicBezTo>
                  <a:pt x="11705009" y="6396275"/>
                  <a:pt x="11716468" y="6384857"/>
                  <a:pt x="11720374" y="6380705"/>
                </a:cubicBezTo>
                <a:cubicBezTo>
                  <a:pt x="11729489" y="6371622"/>
                  <a:pt x="11739124" y="6362280"/>
                  <a:pt x="11743291" y="6362799"/>
                </a:cubicBezTo>
                <a:cubicBezTo>
                  <a:pt x="11746676" y="6363318"/>
                  <a:pt x="11748499" y="6366432"/>
                  <a:pt x="11749801" y="6375255"/>
                </a:cubicBezTo>
                <a:cubicBezTo>
                  <a:pt x="11750843" y="6383041"/>
                  <a:pt x="11753447" y="6405618"/>
                  <a:pt x="11754749" y="6420669"/>
                </a:cubicBezTo>
                <a:cubicBezTo>
                  <a:pt x="11768812" y="6424043"/>
                  <a:pt x="11781833" y="6427935"/>
                  <a:pt x="11793812" y="6431568"/>
                </a:cubicBezTo>
                <a:cubicBezTo>
                  <a:pt x="11792249" y="6328544"/>
                  <a:pt x="11780531" y="6306746"/>
                  <a:pt x="11759176" y="630389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0" y="6858001"/>
                </a:lnTo>
                <a:close/>
              </a:path>
            </a:pathLst>
          </a:custGeom>
          <a:noFill/>
        </p:spPr>
        <p:txBody>
          <a:bodyPr wrap="square" lIns="0" tIns="0" rIns="6588000" bIns="274320" anchor="ctr" anchorCtr="0">
            <a:noAutofit/>
          </a:bodyPr>
          <a:lstStyle>
            <a:lvl1pPr marL="0" marR="0" indent="0" algn="r" defTabSz="37800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4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C36B2-DE1A-4EDF-9151-6195BF6EA0D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A7F1880-4AC1-4D46-9996-85279490A2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116547" y="7"/>
            <a:ext cx="25283409" cy="26399425"/>
          </a:xfrm>
          <a:custGeom>
            <a:avLst/>
            <a:gdLst>
              <a:gd name="connsiteX0" fmla="*/ 354640 w 6116183"/>
              <a:gd name="connsiteY0" fmla="*/ 0 h 5588001"/>
              <a:gd name="connsiteX1" fmla="*/ 6116183 w 6116183"/>
              <a:gd name="connsiteY1" fmla="*/ 0 h 5588001"/>
              <a:gd name="connsiteX2" fmla="*/ 6116183 w 6116183"/>
              <a:gd name="connsiteY2" fmla="*/ 4944550 h 5588001"/>
              <a:gd name="connsiteX3" fmla="*/ 6115373 w 6116183"/>
              <a:gd name="connsiteY3" fmla="*/ 4945083 h 5588001"/>
              <a:gd name="connsiteX4" fmla="*/ 5897930 w 6116183"/>
              <a:gd name="connsiteY4" fmla="*/ 5077183 h 5588001"/>
              <a:gd name="connsiteX5" fmla="*/ 5808870 w 6116183"/>
              <a:gd name="connsiteY5" fmla="*/ 5126964 h 5588001"/>
              <a:gd name="connsiteX6" fmla="*/ 5497342 w 6116183"/>
              <a:gd name="connsiteY6" fmla="*/ 5277035 h 5588001"/>
              <a:gd name="connsiteX7" fmla="*/ 5497341 w 6116183"/>
              <a:gd name="connsiteY7" fmla="*/ 5277035 h 5588001"/>
              <a:gd name="connsiteX8" fmla="*/ 5475237 w 6116183"/>
              <a:gd name="connsiteY8" fmla="*/ 5285126 h 5588001"/>
              <a:gd name="connsiteX9" fmla="*/ 5133783 w 6116183"/>
              <a:gd name="connsiteY9" fmla="*/ 5410099 h 5588001"/>
              <a:gd name="connsiteX10" fmla="*/ 3957070 w 6116183"/>
              <a:gd name="connsiteY10" fmla="*/ 5588001 h 5588001"/>
              <a:gd name="connsiteX11" fmla="*/ 0 w 6116183"/>
              <a:gd name="connsiteY11" fmla="*/ 1630931 h 5588001"/>
              <a:gd name="connsiteX12" fmla="*/ 310966 w 6116183"/>
              <a:gd name="connsiteY12" fmla="*/ 90661 h 558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16183" h="5588001">
                <a:moveTo>
                  <a:pt x="354640" y="0"/>
                </a:moveTo>
                <a:lnTo>
                  <a:pt x="6116183" y="0"/>
                </a:lnTo>
                <a:lnTo>
                  <a:pt x="6116183" y="4944550"/>
                </a:lnTo>
                <a:lnTo>
                  <a:pt x="6115373" y="4945083"/>
                </a:lnTo>
                <a:lnTo>
                  <a:pt x="5897930" y="5077183"/>
                </a:lnTo>
                <a:lnTo>
                  <a:pt x="5808870" y="5126964"/>
                </a:lnTo>
                <a:lnTo>
                  <a:pt x="5497342" y="5277035"/>
                </a:lnTo>
                <a:lnTo>
                  <a:pt x="5497341" y="5277035"/>
                </a:lnTo>
                <a:lnTo>
                  <a:pt x="5475237" y="5285126"/>
                </a:lnTo>
                <a:lnTo>
                  <a:pt x="5133783" y="5410099"/>
                </a:lnTo>
                <a:cubicBezTo>
                  <a:pt x="4762059" y="5525718"/>
                  <a:pt x="4366839" y="5588001"/>
                  <a:pt x="3957070" y="5588001"/>
                </a:cubicBezTo>
                <a:cubicBezTo>
                  <a:pt x="1771641" y="5588001"/>
                  <a:pt x="0" y="3816361"/>
                  <a:pt x="0" y="1630931"/>
                </a:cubicBezTo>
                <a:cubicBezTo>
                  <a:pt x="0" y="1084574"/>
                  <a:pt x="110728" y="564078"/>
                  <a:pt x="310966" y="9066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76000" tIns="360000" rIns="396000" bIns="1368000" anchor="ctr" anchorCtr="0">
            <a:normAutofit/>
          </a:bodyPr>
          <a:lstStyle>
            <a:lvl1pPr algn="ctr"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</a:t>
            </a:r>
            <a:br>
              <a:rPr lang="en-US"/>
            </a:br>
            <a:r>
              <a:rPr lang="en-US"/>
              <a:t>key statement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36257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Alternativ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19641-D30A-4DF2-BE88-21F4A0002C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1" y="9419798"/>
            <a:ext cx="18893421" cy="10811762"/>
          </a:xfrm>
        </p:spPr>
        <p:txBody>
          <a:bodyPr vert="horz" lIns="0" tIns="0" rIns="0" bIns="0" rtlCol="0" anchor="ctr" anchorCtr="0">
            <a:normAutofit/>
          </a:bodyPr>
          <a:lstStyle>
            <a:lvl1pPr algn="l">
              <a:lnSpc>
                <a:spcPct val="100000"/>
              </a:lnSpc>
              <a:defRPr lang="en-US" sz="24803">
                <a:solidFill>
                  <a:schemeClr val="bg1"/>
                </a:solidFill>
              </a:defRPr>
            </a:lvl1pPr>
          </a:lstStyle>
          <a:p>
            <a:pPr marL="0" lvl="0" algn="ctr"/>
            <a:r>
              <a:rPr lang="en-US"/>
              <a:t>Click to add key statement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27E92E2-B66F-49A8-A639-B009FB80E8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2571391" y="0"/>
            <a:ext cx="27828565" cy="32399288"/>
          </a:xfrm>
          <a:custGeom>
            <a:avLst/>
            <a:gdLst>
              <a:gd name="connsiteX0" fmla="*/ 2376274 w 6731869"/>
              <a:gd name="connsiteY0" fmla="*/ 0 h 6858000"/>
              <a:gd name="connsiteX1" fmla="*/ 5054843 w 6731869"/>
              <a:gd name="connsiteY1" fmla="*/ 0 h 6858000"/>
              <a:gd name="connsiteX2" fmla="*/ 5161821 w 6731869"/>
              <a:gd name="connsiteY2" fmla="*/ 42383 h 6858000"/>
              <a:gd name="connsiteX3" fmla="*/ 6582663 w 6731869"/>
              <a:gd name="connsiteY3" fmla="*/ 1107621 h 6858000"/>
              <a:gd name="connsiteX4" fmla="*/ 6731869 w 6731869"/>
              <a:gd name="connsiteY4" fmla="*/ 1308112 h 6858000"/>
              <a:gd name="connsiteX5" fmla="*/ 6731869 w 6731869"/>
              <a:gd name="connsiteY5" fmla="*/ 5656777 h 6858000"/>
              <a:gd name="connsiteX6" fmla="*/ 6582663 w 6731869"/>
              <a:gd name="connsiteY6" fmla="*/ 5857268 h 6858000"/>
              <a:gd name="connsiteX7" fmla="*/ 5326406 w 6731869"/>
              <a:gd name="connsiteY7" fmla="*/ 6847739 h 6858000"/>
              <a:gd name="connsiteX8" fmla="*/ 5303818 w 6731869"/>
              <a:gd name="connsiteY8" fmla="*/ 6858000 h 6858000"/>
              <a:gd name="connsiteX9" fmla="*/ 2127298 w 6731869"/>
              <a:gd name="connsiteY9" fmla="*/ 6858000 h 6858000"/>
              <a:gd name="connsiteX10" fmla="*/ 2104710 w 6731869"/>
              <a:gd name="connsiteY10" fmla="*/ 6847739 h 6858000"/>
              <a:gd name="connsiteX11" fmla="*/ 0 w 6731869"/>
              <a:gd name="connsiteY11" fmla="*/ 3482444 h 6858000"/>
              <a:gd name="connsiteX12" fmla="*/ 2269295 w 6731869"/>
              <a:gd name="connsiteY12" fmla="*/ 423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731869" h="6858000">
                <a:moveTo>
                  <a:pt x="2376274" y="0"/>
                </a:moveTo>
                <a:lnTo>
                  <a:pt x="5054843" y="0"/>
                </a:lnTo>
                <a:lnTo>
                  <a:pt x="5161821" y="42383"/>
                </a:lnTo>
                <a:cubicBezTo>
                  <a:pt x="5717475" y="278537"/>
                  <a:pt x="6204059" y="646648"/>
                  <a:pt x="6582663" y="1107621"/>
                </a:cubicBezTo>
                <a:lnTo>
                  <a:pt x="6731869" y="1308112"/>
                </a:lnTo>
                <a:lnTo>
                  <a:pt x="6731869" y="5656777"/>
                </a:lnTo>
                <a:lnTo>
                  <a:pt x="6582663" y="5857268"/>
                </a:lnTo>
                <a:cubicBezTo>
                  <a:pt x="6241919" y="6272143"/>
                  <a:pt x="5813712" y="6611800"/>
                  <a:pt x="5326406" y="6847739"/>
                </a:cubicBezTo>
                <a:lnTo>
                  <a:pt x="5303818" y="6858000"/>
                </a:lnTo>
                <a:lnTo>
                  <a:pt x="2127298" y="6858000"/>
                </a:lnTo>
                <a:lnTo>
                  <a:pt x="2104710" y="6847739"/>
                </a:lnTo>
                <a:cubicBezTo>
                  <a:pt x="859373" y="6244784"/>
                  <a:pt x="0" y="4964456"/>
                  <a:pt x="0" y="3482444"/>
                </a:cubicBezTo>
                <a:cubicBezTo>
                  <a:pt x="0" y="1935997"/>
                  <a:pt x="935726" y="609153"/>
                  <a:pt x="2269295" y="42383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360000" bIns="64008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6614" b="1">
                <a:solidFill>
                  <a:schemeClr val="tx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52269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8DB7B12-48CD-451F-A1A9-30DAE6BA2E3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" y="0"/>
            <a:ext cx="27828565" cy="32399288"/>
          </a:xfrm>
          <a:custGeom>
            <a:avLst/>
            <a:gdLst>
              <a:gd name="connsiteX0" fmla="*/ 1677026 w 6731869"/>
              <a:gd name="connsiteY0" fmla="*/ 0 h 6858000"/>
              <a:gd name="connsiteX1" fmla="*/ 4355595 w 6731869"/>
              <a:gd name="connsiteY1" fmla="*/ 0 h 6858000"/>
              <a:gd name="connsiteX2" fmla="*/ 4462574 w 6731869"/>
              <a:gd name="connsiteY2" fmla="*/ 42383 h 6858000"/>
              <a:gd name="connsiteX3" fmla="*/ 6731869 w 6731869"/>
              <a:gd name="connsiteY3" fmla="*/ 3482444 h 6858000"/>
              <a:gd name="connsiteX4" fmla="*/ 4627159 w 6731869"/>
              <a:gd name="connsiteY4" fmla="*/ 6847739 h 6858000"/>
              <a:gd name="connsiteX5" fmla="*/ 4604571 w 6731869"/>
              <a:gd name="connsiteY5" fmla="*/ 6858000 h 6858000"/>
              <a:gd name="connsiteX6" fmla="*/ 1428051 w 6731869"/>
              <a:gd name="connsiteY6" fmla="*/ 6858000 h 6858000"/>
              <a:gd name="connsiteX7" fmla="*/ 1405463 w 6731869"/>
              <a:gd name="connsiteY7" fmla="*/ 6847739 h 6858000"/>
              <a:gd name="connsiteX8" fmla="*/ 149206 w 6731869"/>
              <a:gd name="connsiteY8" fmla="*/ 5857268 h 6858000"/>
              <a:gd name="connsiteX9" fmla="*/ 0 w 6731869"/>
              <a:gd name="connsiteY9" fmla="*/ 5656777 h 6858000"/>
              <a:gd name="connsiteX10" fmla="*/ 0 w 6731869"/>
              <a:gd name="connsiteY10" fmla="*/ 1308112 h 6858000"/>
              <a:gd name="connsiteX11" fmla="*/ 149206 w 6731869"/>
              <a:gd name="connsiteY11" fmla="*/ 1107621 h 6858000"/>
              <a:gd name="connsiteX12" fmla="*/ 1570048 w 6731869"/>
              <a:gd name="connsiteY12" fmla="*/ 423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731869" h="6858000">
                <a:moveTo>
                  <a:pt x="1677026" y="0"/>
                </a:moveTo>
                <a:lnTo>
                  <a:pt x="4355595" y="0"/>
                </a:lnTo>
                <a:lnTo>
                  <a:pt x="4462574" y="42383"/>
                </a:lnTo>
                <a:cubicBezTo>
                  <a:pt x="5796143" y="609153"/>
                  <a:pt x="6731869" y="1935997"/>
                  <a:pt x="6731869" y="3482444"/>
                </a:cubicBezTo>
                <a:cubicBezTo>
                  <a:pt x="6731869" y="4964456"/>
                  <a:pt x="5872496" y="6244784"/>
                  <a:pt x="4627159" y="6847739"/>
                </a:cubicBezTo>
                <a:lnTo>
                  <a:pt x="4604571" y="6858000"/>
                </a:lnTo>
                <a:lnTo>
                  <a:pt x="1428051" y="6858000"/>
                </a:lnTo>
                <a:lnTo>
                  <a:pt x="1405463" y="6847739"/>
                </a:lnTo>
                <a:cubicBezTo>
                  <a:pt x="918157" y="6611800"/>
                  <a:pt x="489950" y="6272143"/>
                  <a:pt x="149206" y="5857268"/>
                </a:cubicBezTo>
                <a:lnTo>
                  <a:pt x="0" y="5656777"/>
                </a:lnTo>
                <a:lnTo>
                  <a:pt x="0" y="1308112"/>
                </a:lnTo>
                <a:lnTo>
                  <a:pt x="149206" y="1107621"/>
                </a:lnTo>
                <a:cubicBezTo>
                  <a:pt x="527810" y="646648"/>
                  <a:pt x="1014394" y="278537"/>
                  <a:pt x="1570048" y="42383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360000" bIns="64008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6614" b="1">
                <a:solidFill>
                  <a:schemeClr val="tx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64A62C-74DF-483B-9317-9F19F96F45A3}"/>
              </a:ext>
            </a:extLst>
          </p:cNvPr>
          <p:cNvSpPr txBox="1"/>
          <p:nvPr userDrawn="1"/>
        </p:nvSpPr>
        <p:spPr>
          <a:xfrm>
            <a:off x="27828569" y="14018598"/>
            <a:ext cx="20884827" cy="436209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r>
              <a:rPr lang="en-US" sz="24803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Thank you.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38602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A9E1CF1C-7FA2-4710-BBC2-1C5B7B5ABF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73994" y="0"/>
            <a:ext cx="38051962" cy="32399288"/>
          </a:xfrm>
          <a:custGeom>
            <a:avLst/>
            <a:gdLst>
              <a:gd name="connsiteX0" fmla="*/ 1600111 w 9204960"/>
              <a:gd name="connsiteY0" fmla="*/ 0 h 6858000"/>
              <a:gd name="connsiteX1" fmla="*/ 7604849 w 9204960"/>
              <a:gd name="connsiteY1" fmla="*/ 0 h 6858000"/>
              <a:gd name="connsiteX2" fmla="*/ 7697084 w 9204960"/>
              <a:gd name="connsiteY2" fmla="*/ 79896 h 6858000"/>
              <a:gd name="connsiteX3" fmla="*/ 9204960 w 9204960"/>
              <a:gd name="connsiteY3" fmla="*/ 3486735 h 6858000"/>
              <a:gd name="connsiteX4" fmla="*/ 7856925 w 9204960"/>
              <a:gd name="connsiteY4" fmla="*/ 6741180 h 6858000"/>
              <a:gd name="connsiteX5" fmla="*/ 7734397 w 9204960"/>
              <a:gd name="connsiteY5" fmla="*/ 6858000 h 6858000"/>
              <a:gd name="connsiteX6" fmla="*/ 1470564 w 9204960"/>
              <a:gd name="connsiteY6" fmla="*/ 6858000 h 6858000"/>
              <a:gd name="connsiteX7" fmla="*/ 1348035 w 9204960"/>
              <a:gd name="connsiteY7" fmla="*/ 6741180 h 6858000"/>
              <a:gd name="connsiteX8" fmla="*/ 0 w 9204960"/>
              <a:gd name="connsiteY8" fmla="*/ 3486735 h 6858000"/>
              <a:gd name="connsiteX9" fmla="*/ 1507876 w 9204960"/>
              <a:gd name="connsiteY9" fmla="*/ 798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204960" h="6858000">
                <a:moveTo>
                  <a:pt x="1600111" y="0"/>
                </a:moveTo>
                <a:lnTo>
                  <a:pt x="7604849" y="0"/>
                </a:lnTo>
                <a:lnTo>
                  <a:pt x="7697084" y="79896"/>
                </a:lnTo>
                <a:cubicBezTo>
                  <a:pt x="8623404" y="921818"/>
                  <a:pt x="9204960" y="2136361"/>
                  <a:pt x="9204960" y="3486735"/>
                </a:cubicBezTo>
                <a:cubicBezTo>
                  <a:pt x="9204960" y="4757675"/>
                  <a:pt x="8689810" y="5908295"/>
                  <a:pt x="7856925" y="6741180"/>
                </a:cubicBezTo>
                <a:lnTo>
                  <a:pt x="7734397" y="6858000"/>
                </a:lnTo>
                <a:lnTo>
                  <a:pt x="1470564" y="6858000"/>
                </a:lnTo>
                <a:lnTo>
                  <a:pt x="1348035" y="6741180"/>
                </a:lnTo>
                <a:cubicBezTo>
                  <a:pt x="515150" y="5908295"/>
                  <a:pt x="0" y="4757675"/>
                  <a:pt x="0" y="3486735"/>
                </a:cubicBezTo>
                <a:cubicBezTo>
                  <a:pt x="0" y="2136361"/>
                  <a:pt x="581556" y="921818"/>
                  <a:pt x="1507876" y="79896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1044000" tIns="1440000" rIns="1044000" bIns="2268000" anchor="ctr" anchorCtr="0">
            <a:noAutofit/>
          </a:bodyPr>
          <a:lstStyle>
            <a:lvl1pPr algn="ctr">
              <a:lnSpc>
                <a:spcPct val="100000"/>
              </a:lnSpc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“Click to add quote”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F1B5E0-FD79-4230-B3D0-006D6BDCBC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939985" y="22430930"/>
            <a:ext cx="20519981" cy="5134144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b="1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attribution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19648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67A6BD22-A0FD-E747-A45C-6A8FB5227CDB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1735533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3">
            <a:extLst>
              <a:ext uri="{FF2B5EF4-FFF2-40B4-BE49-F238E27FC236}">
                <a16:creationId xmlns:a16="http://schemas.microsoft.com/office/drawing/2014/main" id="{40B35679-83CF-4DE2-BCA6-286802F6502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" y="0"/>
            <a:ext cx="19106843" cy="32399288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vert="horz" wrap="square" lIns="396000" tIns="612000" rIns="576000" bIns="914400" rtlCol="0" anchor="ctr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lang="en-US" sz="6614" b="1" dirty="0"/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</a:t>
            </a:r>
            <a:br>
              <a:rPr lang="en-US"/>
            </a:br>
            <a:r>
              <a:rPr lang="en-US"/>
              <a:t>Brand Pictures, or insert a </a:t>
            </a:r>
            <a:br>
              <a:rPr lang="en-US"/>
            </a:br>
            <a:r>
              <a:rPr lang="en-US"/>
              <a:t>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</a:t>
            </a:r>
            <a:br>
              <a:rPr lang="en-US"/>
            </a:br>
            <a:r>
              <a:rPr lang="en-US"/>
              <a:t>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560C9-DF52-45CA-87E0-E0A1940555F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54978" y="9968360"/>
            <a:ext cx="26558409" cy="27212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99979" y="1912458"/>
            <a:ext cx="30113408" cy="4762398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E73010FE-DD71-4076-8A5D-D08E5CA3F6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2154978" y="15131030"/>
            <a:ext cx="26558409" cy="27212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4A02FB3-913D-4DFD-A345-FDDE4BA12B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154978" y="20293704"/>
            <a:ext cx="26558409" cy="27212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ED2D347-F52F-43C1-87F8-DDC9498C0F3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8599979" y="9540513"/>
            <a:ext cx="3065666" cy="3503545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4A674ED9-5FA4-4FE1-86F0-863ECF4F5C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8599979" y="14694561"/>
            <a:ext cx="3065666" cy="3503545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DC1651B7-FA29-4E69-8977-501BC13BB59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8599979" y="19857235"/>
            <a:ext cx="3065666" cy="3503545"/>
          </a:xfrm>
          <a:prstGeom prst="ellipse">
            <a:avLst/>
          </a:prstGeom>
          <a:solidFill>
            <a:schemeClr val="accent6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EC615CB5-4947-47D0-B400-A69B3468C41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8499675" y="26189427"/>
            <a:ext cx="30213720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402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653" userDrawn="1">
          <p15:clr>
            <a:srgbClr val="A4A3A4"/>
          </p15:clr>
        </p15:guide>
        <p15:guide id="2" orient="horz" pos="4205" userDrawn="1">
          <p15:clr>
            <a:srgbClr val="A4A3A4"/>
          </p15:clr>
        </p15:guide>
        <p15:guide id="3" orient="horz" pos="4635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447ADDD-920E-4BEB-819B-9759B3CF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" y="0"/>
            <a:ext cx="22994981" cy="32399288"/>
          </a:xfrm>
          <a:custGeom>
            <a:avLst/>
            <a:gdLst>
              <a:gd name="connsiteX0" fmla="*/ 0 w 5562601"/>
              <a:gd name="connsiteY0" fmla="*/ 0 h 6858000"/>
              <a:gd name="connsiteX1" fmla="*/ 3124199 w 5562601"/>
              <a:gd name="connsiteY1" fmla="*/ 0 h 6858000"/>
              <a:gd name="connsiteX2" fmla="*/ 3694793 w 5562601"/>
              <a:gd name="connsiteY2" fmla="*/ 0 h 6858000"/>
              <a:gd name="connsiteX3" fmla="*/ 3762493 w 5562601"/>
              <a:gd name="connsiteY3" fmla="*/ 43402 h 6858000"/>
              <a:gd name="connsiteX4" fmla="*/ 5562601 w 5562601"/>
              <a:gd name="connsiteY4" fmla="*/ 3429000 h 6858000"/>
              <a:gd name="connsiteX5" fmla="*/ 3762493 w 5562601"/>
              <a:gd name="connsiteY5" fmla="*/ 6814598 h 6858000"/>
              <a:gd name="connsiteX6" fmla="*/ 3694792 w 5562601"/>
              <a:gd name="connsiteY6" fmla="*/ 6858000 h 6858000"/>
              <a:gd name="connsiteX7" fmla="*/ 0 w 5562601"/>
              <a:gd name="connsiteY7" fmla="*/ 6858000 h 6858000"/>
              <a:gd name="connsiteX8" fmla="*/ 0 w 5562601"/>
              <a:gd name="connsiteY8" fmla="*/ 26016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62601" h="6858000">
                <a:moveTo>
                  <a:pt x="0" y="0"/>
                </a:moveTo>
                <a:lnTo>
                  <a:pt x="3124199" y="0"/>
                </a:lnTo>
                <a:lnTo>
                  <a:pt x="3694793" y="0"/>
                </a:lnTo>
                <a:lnTo>
                  <a:pt x="3762493" y="43402"/>
                </a:lnTo>
                <a:cubicBezTo>
                  <a:pt x="4848549" y="777127"/>
                  <a:pt x="5562601" y="2019676"/>
                  <a:pt x="5562601" y="3429000"/>
                </a:cubicBezTo>
                <a:cubicBezTo>
                  <a:pt x="5562601" y="4838325"/>
                  <a:pt x="4848549" y="6080873"/>
                  <a:pt x="3762493" y="6814598"/>
                </a:cubicBezTo>
                <a:lnTo>
                  <a:pt x="3694792" y="6858000"/>
                </a:lnTo>
                <a:lnTo>
                  <a:pt x="0" y="6858000"/>
                </a:lnTo>
                <a:lnTo>
                  <a:pt x="0" y="260168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2160000" bIns="2880000" anchor="b" anchorCtr="0">
            <a:normAutofit/>
          </a:bodyPr>
          <a:lstStyle>
            <a:lvl1pPr>
              <a:lnSpc>
                <a:spcPct val="100000"/>
              </a:lnSpc>
              <a:defRPr sz="16536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</a:t>
            </a:r>
            <a:br>
              <a:rPr lang="en-US"/>
            </a:br>
            <a:r>
              <a:rPr lang="en-US"/>
              <a:t>section title here</a:t>
            </a:r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9A77974F-FF01-4E3F-957B-CC5A44F8CE16}"/>
              </a:ext>
            </a:extLst>
          </p:cNvPr>
          <p:cNvSpPr txBox="1">
            <a:spLocks/>
          </p:cNvSpPr>
          <p:nvPr userDrawn="1"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0AE4F3-AAA3-4B8D-A01A-1FF9B8F9F42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769682" y="4080699"/>
            <a:ext cx="4973680" cy="5684086"/>
          </a:xfrm>
          <a:prstGeom prst="ellipse">
            <a:avLst/>
          </a:prstGeom>
          <a:solidFill>
            <a:schemeClr val="bg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4803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5758FA1-2B23-4C7E-97FD-FBA94AB3853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771877" y="20159559"/>
            <a:ext cx="15208111" cy="8960331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/>
              <a:t>Click to add subtitle / presenter name(s)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0486192A-3DB1-49EB-9B2C-D5E68AF24B1A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15273731" y="-3"/>
            <a:ext cx="35126219" cy="32399293"/>
          </a:xfrm>
          <a:custGeom>
            <a:avLst/>
            <a:gdLst>
              <a:gd name="connsiteX0" fmla="*/ 8001617 w 8497208"/>
              <a:gd name="connsiteY0" fmla="*/ 6414717 h 6858001"/>
              <a:gd name="connsiteX1" fmla="*/ 7980570 w 8497208"/>
              <a:gd name="connsiteY1" fmla="*/ 6439539 h 6858001"/>
              <a:gd name="connsiteX2" fmla="*/ 8034470 w 8497208"/>
              <a:gd name="connsiteY2" fmla="*/ 6517076 h 6858001"/>
              <a:gd name="connsiteX3" fmla="*/ 8090937 w 8497208"/>
              <a:gd name="connsiteY3" fmla="*/ 6510166 h 6858001"/>
              <a:gd name="connsiteX4" fmla="*/ 8091707 w 8497208"/>
              <a:gd name="connsiteY4" fmla="*/ 6506072 h 6858001"/>
              <a:gd name="connsiteX5" fmla="*/ 8095814 w 8497208"/>
              <a:gd name="connsiteY5" fmla="*/ 6478435 h 6858001"/>
              <a:gd name="connsiteX6" fmla="*/ 8062447 w 8497208"/>
              <a:gd name="connsiteY6" fmla="*/ 6464105 h 6858001"/>
              <a:gd name="connsiteX7" fmla="*/ 8064757 w 8497208"/>
              <a:gd name="connsiteY7" fmla="*/ 6499675 h 6858001"/>
              <a:gd name="connsiteX8" fmla="*/ 8064757 w 8497208"/>
              <a:gd name="connsiteY8" fmla="*/ 6504025 h 6858001"/>
              <a:gd name="connsiteX9" fmla="*/ 8048330 w 8497208"/>
              <a:gd name="connsiteY9" fmla="*/ 6515029 h 6858001"/>
              <a:gd name="connsiteX10" fmla="*/ 7993147 w 8497208"/>
              <a:gd name="connsiteY10" fmla="*/ 6433142 h 6858001"/>
              <a:gd name="connsiteX11" fmla="*/ 7994430 w 8497208"/>
              <a:gd name="connsiteY11" fmla="*/ 6431862 h 6858001"/>
              <a:gd name="connsiteX12" fmla="*/ 7995200 w 8497208"/>
              <a:gd name="connsiteY12" fmla="*/ 6432374 h 6858001"/>
              <a:gd name="connsiteX13" fmla="*/ 7995457 w 8497208"/>
              <a:gd name="connsiteY13" fmla="*/ 6432374 h 6858001"/>
              <a:gd name="connsiteX14" fmla="*/ 8062190 w 8497208"/>
              <a:gd name="connsiteY14" fmla="*/ 6459499 h 6858001"/>
              <a:gd name="connsiteX15" fmla="*/ 8096071 w 8497208"/>
              <a:gd name="connsiteY15" fmla="*/ 6474085 h 6858001"/>
              <a:gd name="connsiteX16" fmla="*/ 8122764 w 8497208"/>
              <a:gd name="connsiteY16" fmla="*/ 6486880 h 6858001"/>
              <a:gd name="connsiteX17" fmla="*/ 8134828 w 8497208"/>
              <a:gd name="connsiteY17" fmla="*/ 6503513 h 6858001"/>
              <a:gd name="connsiteX18" fmla="*/ 7984933 w 8497208"/>
              <a:gd name="connsiteY18" fmla="*/ 6615084 h 6858001"/>
              <a:gd name="connsiteX19" fmla="*/ 7984420 w 8497208"/>
              <a:gd name="connsiteY19" fmla="*/ 6615596 h 6858001"/>
              <a:gd name="connsiteX20" fmla="*/ 7983393 w 8497208"/>
              <a:gd name="connsiteY20" fmla="*/ 6617131 h 6858001"/>
              <a:gd name="connsiteX21" fmla="*/ 7983137 w 8497208"/>
              <a:gd name="connsiteY21" fmla="*/ 6617643 h 6858001"/>
              <a:gd name="connsiteX22" fmla="*/ 7978517 w 8497208"/>
              <a:gd name="connsiteY22" fmla="*/ 6631717 h 6858001"/>
              <a:gd name="connsiteX23" fmla="*/ 7997253 w 8497208"/>
              <a:gd name="connsiteY23" fmla="*/ 6655260 h 6858001"/>
              <a:gd name="connsiteX24" fmla="*/ 8009830 w 8497208"/>
              <a:gd name="connsiteY24" fmla="*/ 6657563 h 6858001"/>
              <a:gd name="connsiteX25" fmla="*/ 8012397 w 8497208"/>
              <a:gd name="connsiteY25" fmla="*/ 6657819 h 6858001"/>
              <a:gd name="connsiteX26" fmla="*/ 8136881 w 8497208"/>
              <a:gd name="connsiteY26" fmla="*/ 6633253 h 6858001"/>
              <a:gd name="connsiteX27" fmla="*/ 8146378 w 8497208"/>
              <a:gd name="connsiteY27" fmla="*/ 6607407 h 6858001"/>
              <a:gd name="connsiteX28" fmla="*/ 8103001 w 8497208"/>
              <a:gd name="connsiteY28" fmla="*/ 6582073 h 6858001"/>
              <a:gd name="connsiteX29" fmla="*/ 8093761 w 8497208"/>
              <a:gd name="connsiteY29" fmla="*/ 6588215 h 6858001"/>
              <a:gd name="connsiteX30" fmla="*/ 8128411 w 8497208"/>
              <a:gd name="connsiteY30" fmla="*/ 6611246 h 6858001"/>
              <a:gd name="connsiteX31" fmla="*/ 8126614 w 8497208"/>
              <a:gd name="connsiteY31" fmla="*/ 6614828 h 6858001"/>
              <a:gd name="connsiteX32" fmla="*/ 8124304 w 8497208"/>
              <a:gd name="connsiteY32" fmla="*/ 6614828 h 6858001"/>
              <a:gd name="connsiteX33" fmla="*/ 8047817 w 8497208"/>
              <a:gd name="connsiteY33" fmla="*/ 6619946 h 6858001"/>
              <a:gd name="connsiteX34" fmla="*/ 8040630 w 8497208"/>
              <a:gd name="connsiteY34" fmla="*/ 6620202 h 6858001"/>
              <a:gd name="connsiteX35" fmla="*/ 8052437 w 8497208"/>
              <a:gd name="connsiteY35" fmla="*/ 6610734 h 6858001"/>
              <a:gd name="connsiteX36" fmla="*/ 8173841 w 8497208"/>
              <a:gd name="connsiteY36" fmla="*/ 6529615 h 6858001"/>
              <a:gd name="connsiteX37" fmla="*/ 8144068 w 8497208"/>
              <a:gd name="connsiteY37" fmla="*/ 6452334 h 6858001"/>
              <a:gd name="connsiteX38" fmla="*/ 8001617 w 8497208"/>
              <a:gd name="connsiteY38" fmla="*/ 6414717 h 6858001"/>
              <a:gd name="connsiteX39" fmla="*/ 8063182 w 8497208"/>
              <a:gd name="connsiteY39" fmla="*/ 6306559 h 6858001"/>
              <a:gd name="connsiteX40" fmla="*/ 7947246 w 8497208"/>
              <a:gd name="connsiteY40" fmla="*/ 6409920 h 6858001"/>
              <a:gd name="connsiteX41" fmla="*/ 7903898 w 8497208"/>
              <a:gd name="connsiteY41" fmla="*/ 6477718 h 6858001"/>
              <a:gd name="connsiteX42" fmla="*/ 7922109 w 8497208"/>
              <a:gd name="connsiteY42" fmla="*/ 6498186 h 6858001"/>
              <a:gd name="connsiteX43" fmla="*/ 8041380 w 8497208"/>
              <a:gd name="connsiteY43" fmla="*/ 6559844 h 6858001"/>
              <a:gd name="connsiteX44" fmla="*/ 8050870 w 8497208"/>
              <a:gd name="connsiteY44" fmla="*/ 6553960 h 6858001"/>
              <a:gd name="connsiteX45" fmla="*/ 7945194 w 8497208"/>
              <a:gd name="connsiteY45" fmla="*/ 6495627 h 6858001"/>
              <a:gd name="connsiteX46" fmla="*/ 7928778 w 8497208"/>
              <a:gd name="connsiteY46" fmla="*/ 6480277 h 6858001"/>
              <a:gd name="connsiteX47" fmla="*/ 7958019 w 8497208"/>
              <a:gd name="connsiteY47" fmla="*/ 6449575 h 6858001"/>
              <a:gd name="connsiteX48" fmla="*/ 7974178 w 8497208"/>
              <a:gd name="connsiteY48" fmla="*/ 6433457 h 6858001"/>
              <a:gd name="connsiteX49" fmla="*/ 7976230 w 8497208"/>
              <a:gd name="connsiteY49" fmla="*/ 6416827 h 6858001"/>
              <a:gd name="connsiteX50" fmla="*/ 7997263 w 8497208"/>
              <a:gd name="connsiteY50" fmla="*/ 6410176 h 6858001"/>
              <a:gd name="connsiteX51" fmla="*/ 8024964 w 8497208"/>
              <a:gd name="connsiteY51" fmla="*/ 6382289 h 6858001"/>
              <a:gd name="connsiteX52" fmla="*/ 8047536 w 8497208"/>
              <a:gd name="connsiteY52" fmla="*/ 6364635 h 6858001"/>
              <a:gd name="connsiteX53" fmla="*/ 8053948 w 8497208"/>
              <a:gd name="connsiteY53" fmla="*/ 6376916 h 6858001"/>
              <a:gd name="connsiteX54" fmla="*/ 8058822 w 8497208"/>
              <a:gd name="connsiteY54" fmla="*/ 6421688 h 6858001"/>
              <a:gd name="connsiteX55" fmla="*/ 8097296 w 8497208"/>
              <a:gd name="connsiteY55" fmla="*/ 6432434 h 6858001"/>
              <a:gd name="connsiteX56" fmla="*/ 8063182 w 8497208"/>
              <a:gd name="connsiteY56" fmla="*/ 6306559 h 6858001"/>
              <a:gd name="connsiteX57" fmla="*/ 4802415 w 8497208"/>
              <a:gd name="connsiteY57" fmla="*/ 0 h 6858001"/>
              <a:gd name="connsiteX58" fmla="*/ 5373009 w 8497208"/>
              <a:gd name="connsiteY58" fmla="*/ 0 h 6858001"/>
              <a:gd name="connsiteX59" fmla="*/ 8497208 w 8497208"/>
              <a:gd name="connsiteY59" fmla="*/ 0 h 6858001"/>
              <a:gd name="connsiteX60" fmla="*/ 8497208 w 8497208"/>
              <a:gd name="connsiteY60" fmla="*/ 1 h 6858001"/>
              <a:gd name="connsiteX61" fmla="*/ 8497208 w 8497208"/>
              <a:gd name="connsiteY61" fmla="*/ 2601686 h 6858001"/>
              <a:gd name="connsiteX62" fmla="*/ 8497208 w 8497208"/>
              <a:gd name="connsiteY62" fmla="*/ 6858000 h 6858001"/>
              <a:gd name="connsiteX63" fmla="*/ 8497208 w 8497208"/>
              <a:gd name="connsiteY63" fmla="*/ 6858001 h 6858001"/>
              <a:gd name="connsiteX64" fmla="*/ 0 w 8497208"/>
              <a:gd name="connsiteY64" fmla="*/ 6858001 h 6858001"/>
              <a:gd name="connsiteX65" fmla="*/ 67701 w 8497208"/>
              <a:gd name="connsiteY65" fmla="*/ 6814599 h 6858001"/>
              <a:gd name="connsiteX66" fmla="*/ 1867809 w 8497208"/>
              <a:gd name="connsiteY66" fmla="*/ 3429001 h 6858001"/>
              <a:gd name="connsiteX67" fmla="*/ 67701 w 8497208"/>
              <a:gd name="connsiteY67" fmla="*/ 43403 h 6858001"/>
              <a:gd name="connsiteX68" fmla="*/ 1 w 8497208"/>
              <a:gd name="connsiteY68" fmla="*/ 1 h 6858001"/>
              <a:gd name="connsiteX69" fmla="*/ 4802413 w 8497208"/>
              <a:gd name="connsiteY69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8497208" h="6858001">
                <a:moveTo>
                  <a:pt x="8001617" y="6414717"/>
                </a:moveTo>
                <a:cubicBezTo>
                  <a:pt x="7980570" y="6411902"/>
                  <a:pt x="7972100" y="6419579"/>
                  <a:pt x="7980570" y="6439539"/>
                </a:cubicBezTo>
                <a:cubicBezTo>
                  <a:pt x="7989297" y="6459243"/>
                  <a:pt x="8011370" y="6492254"/>
                  <a:pt x="8034470" y="6517076"/>
                </a:cubicBezTo>
                <a:cubicBezTo>
                  <a:pt x="8057827" y="6541642"/>
                  <a:pt x="8082981" y="6548551"/>
                  <a:pt x="8090937" y="6510166"/>
                </a:cubicBezTo>
                <a:cubicBezTo>
                  <a:pt x="8091194" y="6508887"/>
                  <a:pt x="8091451" y="6507608"/>
                  <a:pt x="8091707" y="6506072"/>
                </a:cubicBezTo>
                <a:cubicBezTo>
                  <a:pt x="8093504" y="6496348"/>
                  <a:pt x="8095044" y="6486880"/>
                  <a:pt x="8095814" y="6478435"/>
                </a:cubicBezTo>
                <a:cubicBezTo>
                  <a:pt x="8085547" y="6473829"/>
                  <a:pt x="8073997" y="6468967"/>
                  <a:pt x="8062447" y="6464105"/>
                </a:cubicBezTo>
                <a:cubicBezTo>
                  <a:pt x="8063217" y="6472806"/>
                  <a:pt x="8064244" y="6487904"/>
                  <a:pt x="8064757" y="6499675"/>
                </a:cubicBezTo>
                <a:cubicBezTo>
                  <a:pt x="8064757" y="6500954"/>
                  <a:pt x="8064757" y="6502490"/>
                  <a:pt x="8064757" y="6504025"/>
                </a:cubicBezTo>
                <a:cubicBezTo>
                  <a:pt x="8065527" y="6522705"/>
                  <a:pt x="8059110" y="6522705"/>
                  <a:pt x="8048330" y="6515029"/>
                </a:cubicBezTo>
                <a:cubicBezTo>
                  <a:pt x="8035754" y="6506072"/>
                  <a:pt x="7997510" y="6455661"/>
                  <a:pt x="7993147" y="6433142"/>
                </a:cubicBezTo>
                <a:cubicBezTo>
                  <a:pt x="7992890" y="6431862"/>
                  <a:pt x="7993660" y="6431606"/>
                  <a:pt x="7994430" y="6431862"/>
                </a:cubicBezTo>
                <a:cubicBezTo>
                  <a:pt x="7994687" y="6432118"/>
                  <a:pt x="7994943" y="6432118"/>
                  <a:pt x="7995200" y="6432374"/>
                </a:cubicBezTo>
                <a:cubicBezTo>
                  <a:pt x="7995200" y="6432374"/>
                  <a:pt x="7995200" y="6432374"/>
                  <a:pt x="7995457" y="6432374"/>
                </a:cubicBezTo>
                <a:cubicBezTo>
                  <a:pt x="8003927" y="6435701"/>
                  <a:pt x="8032930" y="6447216"/>
                  <a:pt x="8062190" y="6459499"/>
                </a:cubicBezTo>
                <a:cubicBezTo>
                  <a:pt x="8073741" y="6464361"/>
                  <a:pt x="8085547" y="6469479"/>
                  <a:pt x="8096071" y="6474085"/>
                </a:cubicBezTo>
                <a:cubicBezTo>
                  <a:pt x="8106594" y="6478691"/>
                  <a:pt x="8115834" y="6483297"/>
                  <a:pt x="8122764" y="6486880"/>
                </a:cubicBezTo>
                <a:cubicBezTo>
                  <a:pt x="8135341" y="6493533"/>
                  <a:pt x="8140218" y="6498139"/>
                  <a:pt x="8134828" y="6503513"/>
                </a:cubicBezTo>
                <a:cubicBezTo>
                  <a:pt x="8108647" y="6530382"/>
                  <a:pt x="8016504" y="6568255"/>
                  <a:pt x="7984933" y="6615084"/>
                </a:cubicBezTo>
                <a:cubicBezTo>
                  <a:pt x="7984933" y="6615084"/>
                  <a:pt x="7984677" y="6615340"/>
                  <a:pt x="7984420" y="6615596"/>
                </a:cubicBezTo>
                <a:cubicBezTo>
                  <a:pt x="7984163" y="6616108"/>
                  <a:pt x="7983650" y="6616619"/>
                  <a:pt x="7983393" y="6617131"/>
                </a:cubicBezTo>
                <a:cubicBezTo>
                  <a:pt x="7983393" y="6617387"/>
                  <a:pt x="7983393" y="6617643"/>
                  <a:pt x="7983137" y="6617643"/>
                </a:cubicBezTo>
                <a:cubicBezTo>
                  <a:pt x="7981597" y="6620714"/>
                  <a:pt x="7979287" y="6625576"/>
                  <a:pt x="7978517" y="6631717"/>
                </a:cubicBezTo>
                <a:cubicBezTo>
                  <a:pt x="7977233" y="6641953"/>
                  <a:pt x="7982623" y="6651421"/>
                  <a:pt x="7997253" y="6655260"/>
                </a:cubicBezTo>
                <a:cubicBezTo>
                  <a:pt x="8001103" y="6656283"/>
                  <a:pt x="8005210" y="6657051"/>
                  <a:pt x="8009830" y="6657563"/>
                </a:cubicBezTo>
                <a:cubicBezTo>
                  <a:pt x="8010600" y="6657819"/>
                  <a:pt x="8011627" y="6657819"/>
                  <a:pt x="8012397" y="6657819"/>
                </a:cubicBezTo>
                <a:cubicBezTo>
                  <a:pt x="8040887" y="6659098"/>
                  <a:pt x="8114551" y="6642977"/>
                  <a:pt x="8136881" y="6633253"/>
                </a:cubicBezTo>
                <a:cubicBezTo>
                  <a:pt x="8159981" y="6623017"/>
                  <a:pt x="8153051" y="6612781"/>
                  <a:pt x="8146378" y="6607407"/>
                </a:cubicBezTo>
                <a:cubicBezTo>
                  <a:pt x="8141244" y="6603313"/>
                  <a:pt x="8115577" y="6588983"/>
                  <a:pt x="8103001" y="6582073"/>
                </a:cubicBezTo>
                <a:cubicBezTo>
                  <a:pt x="8099664" y="6584376"/>
                  <a:pt x="8097097" y="6585912"/>
                  <a:pt x="8093761" y="6588215"/>
                </a:cubicBezTo>
                <a:cubicBezTo>
                  <a:pt x="8115064" y="6601010"/>
                  <a:pt x="8123534" y="6607407"/>
                  <a:pt x="8128411" y="6611246"/>
                </a:cubicBezTo>
                <a:cubicBezTo>
                  <a:pt x="8130464" y="6612781"/>
                  <a:pt x="8129438" y="6614572"/>
                  <a:pt x="8126614" y="6614828"/>
                </a:cubicBezTo>
                <a:cubicBezTo>
                  <a:pt x="8125844" y="6614828"/>
                  <a:pt x="8125074" y="6614828"/>
                  <a:pt x="8124304" y="6614828"/>
                </a:cubicBezTo>
                <a:cubicBezTo>
                  <a:pt x="8104027" y="6616364"/>
                  <a:pt x="8065784" y="6618922"/>
                  <a:pt x="8047817" y="6619946"/>
                </a:cubicBezTo>
                <a:cubicBezTo>
                  <a:pt x="8045250" y="6620202"/>
                  <a:pt x="8042170" y="6620202"/>
                  <a:pt x="8040630" y="6620202"/>
                </a:cubicBezTo>
                <a:cubicBezTo>
                  <a:pt x="8044994" y="6616108"/>
                  <a:pt x="8049870" y="6612525"/>
                  <a:pt x="8052437" y="6610734"/>
                </a:cubicBezTo>
                <a:cubicBezTo>
                  <a:pt x="8090937" y="6583609"/>
                  <a:pt x="8154848" y="6545736"/>
                  <a:pt x="8173841" y="6529615"/>
                </a:cubicBezTo>
                <a:cubicBezTo>
                  <a:pt x="8187701" y="6517587"/>
                  <a:pt x="8225688" y="6480994"/>
                  <a:pt x="8144068" y="6452334"/>
                </a:cubicBezTo>
                <a:cubicBezTo>
                  <a:pt x="8120711" y="6444401"/>
                  <a:pt x="8062704" y="6422906"/>
                  <a:pt x="8001617" y="6414717"/>
                </a:cubicBezTo>
                <a:close/>
                <a:moveTo>
                  <a:pt x="8063182" y="6306559"/>
                </a:moveTo>
                <a:cubicBezTo>
                  <a:pt x="8043432" y="6304000"/>
                  <a:pt x="8013678" y="6328817"/>
                  <a:pt x="7947246" y="6409920"/>
                </a:cubicBezTo>
                <a:cubicBezTo>
                  <a:pt x="7934934" y="6424759"/>
                  <a:pt x="7906206" y="6461088"/>
                  <a:pt x="7903898" y="6477718"/>
                </a:cubicBezTo>
                <a:cubicBezTo>
                  <a:pt x="7902359" y="6489487"/>
                  <a:pt x="7914927" y="6494604"/>
                  <a:pt x="7922109" y="6498186"/>
                </a:cubicBezTo>
                <a:cubicBezTo>
                  <a:pt x="7928778" y="6501768"/>
                  <a:pt x="8005727" y="6539888"/>
                  <a:pt x="8041380" y="6559844"/>
                </a:cubicBezTo>
                <a:cubicBezTo>
                  <a:pt x="8044458" y="6557797"/>
                  <a:pt x="8047536" y="6555751"/>
                  <a:pt x="8050870" y="6553960"/>
                </a:cubicBezTo>
                <a:cubicBezTo>
                  <a:pt x="8029581" y="6542447"/>
                  <a:pt x="7969561" y="6510211"/>
                  <a:pt x="7945194" y="6495627"/>
                </a:cubicBezTo>
                <a:cubicBezTo>
                  <a:pt x="7935190" y="6489743"/>
                  <a:pt x="7928265" y="6484882"/>
                  <a:pt x="7928778" y="6480277"/>
                </a:cubicBezTo>
                <a:cubicBezTo>
                  <a:pt x="7929548" y="6474648"/>
                  <a:pt x="7944168" y="6463391"/>
                  <a:pt x="7958019" y="6449575"/>
                </a:cubicBezTo>
                <a:cubicBezTo>
                  <a:pt x="7961610" y="6445994"/>
                  <a:pt x="7967509" y="6440109"/>
                  <a:pt x="7974178" y="6433457"/>
                </a:cubicBezTo>
                <a:cubicBezTo>
                  <a:pt x="7972382" y="6426550"/>
                  <a:pt x="7973152" y="6420921"/>
                  <a:pt x="7976230" y="6416827"/>
                </a:cubicBezTo>
                <a:cubicBezTo>
                  <a:pt x="7980077" y="6411711"/>
                  <a:pt x="7987003" y="6409664"/>
                  <a:pt x="7997263" y="6410176"/>
                </a:cubicBezTo>
                <a:cubicBezTo>
                  <a:pt x="8009831" y="6397639"/>
                  <a:pt x="8021117" y="6386382"/>
                  <a:pt x="8024964" y="6382289"/>
                </a:cubicBezTo>
                <a:cubicBezTo>
                  <a:pt x="8033941" y="6373334"/>
                  <a:pt x="8043432" y="6364124"/>
                  <a:pt x="8047536" y="6364635"/>
                </a:cubicBezTo>
                <a:cubicBezTo>
                  <a:pt x="8050870" y="6365147"/>
                  <a:pt x="8052666" y="6368217"/>
                  <a:pt x="8053948" y="6376916"/>
                </a:cubicBezTo>
                <a:cubicBezTo>
                  <a:pt x="8054974" y="6384591"/>
                  <a:pt x="8057539" y="6406850"/>
                  <a:pt x="8058822" y="6421688"/>
                </a:cubicBezTo>
                <a:cubicBezTo>
                  <a:pt x="8072672" y="6425014"/>
                  <a:pt x="8085497" y="6428852"/>
                  <a:pt x="8097296" y="6432434"/>
                </a:cubicBezTo>
                <a:cubicBezTo>
                  <a:pt x="8095757" y="6330864"/>
                  <a:pt x="8084215" y="6309373"/>
                  <a:pt x="8063182" y="6306559"/>
                </a:cubicBezTo>
                <a:close/>
                <a:moveTo>
                  <a:pt x="4802415" y="0"/>
                </a:moveTo>
                <a:lnTo>
                  <a:pt x="5373009" y="0"/>
                </a:lnTo>
                <a:lnTo>
                  <a:pt x="8497208" y="0"/>
                </a:lnTo>
                <a:lnTo>
                  <a:pt x="8497208" y="1"/>
                </a:lnTo>
                <a:lnTo>
                  <a:pt x="8497208" y="2601686"/>
                </a:lnTo>
                <a:lnTo>
                  <a:pt x="8497208" y="6858000"/>
                </a:lnTo>
                <a:lnTo>
                  <a:pt x="8497208" y="6858001"/>
                </a:lnTo>
                <a:lnTo>
                  <a:pt x="0" y="6858001"/>
                </a:lnTo>
                <a:lnTo>
                  <a:pt x="67701" y="6814599"/>
                </a:lnTo>
                <a:cubicBezTo>
                  <a:pt x="1153758" y="6080874"/>
                  <a:pt x="1867809" y="4838326"/>
                  <a:pt x="1867809" y="3429001"/>
                </a:cubicBezTo>
                <a:cubicBezTo>
                  <a:pt x="1867809" y="2019677"/>
                  <a:pt x="1153758" y="777128"/>
                  <a:pt x="67701" y="43403"/>
                </a:cubicBezTo>
                <a:lnTo>
                  <a:pt x="1" y="1"/>
                </a:lnTo>
                <a:lnTo>
                  <a:pt x="4802413" y="1"/>
                </a:lnTo>
                <a:close/>
              </a:path>
            </a:pathLst>
          </a:custGeom>
        </p:spPr>
        <p:txBody>
          <a:bodyPr wrap="square" tIns="360000" bIns="640080" anchor="ctr" anchorCtr="0">
            <a:noAutofit/>
          </a:bodyPr>
          <a:lstStyle>
            <a:lvl1pPr marL="0" marR="0" indent="0" algn="ctr" defTabSz="37800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4" b="1"/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Brand Pictures, </a:t>
            </a:r>
            <a:br>
              <a:rPr lang="en-US"/>
            </a:br>
            <a:r>
              <a:rPr lang="en-US"/>
              <a:t>or insert a 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41CC83E6-E70E-43EE-817C-4F68FB75EFD9}"/>
              </a:ext>
            </a:extLst>
          </p:cNvPr>
          <p:cNvSpPr>
            <a:spLocks noGrp="1"/>
          </p:cNvSpPr>
          <p:nvPr>
            <p:ph type="dt" sz="half" idx="35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3DA75641-709C-423B-B1F0-AD4EF905E59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" y="0"/>
            <a:ext cx="19106843" cy="32399288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vert="horz" wrap="square" lIns="396000" tIns="612000" rIns="576000" bIns="914400" rtlCol="0" anchor="ctr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lang="en-US" sz="6614" b="1" dirty="0"/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</a:t>
            </a:r>
            <a:br>
              <a:rPr lang="en-US"/>
            </a:br>
            <a:r>
              <a:rPr lang="en-US"/>
              <a:t>Brand Pictures, or insert a </a:t>
            </a:r>
            <a:br>
              <a:rPr lang="en-US"/>
            </a:br>
            <a:r>
              <a:rPr lang="en-US"/>
              <a:t>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</a:t>
            </a:r>
            <a:br>
              <a:rPr lang="en-US"/>
            </a:br>
            <a:r>
              <a:rPr lang="en-US"/>
              <a:t>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560C9-DF52-45CA-87E0-E0A1940555F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54978" y="8500873"/>
            <a:ext cx="26558409" cy="27212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99979" y="1912458"/>
            <a:ext cx="30113408" cy="4762398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E73010FE-DD71-4076-8A5D-D08E5CA3F6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2154978" y="12822720"/>
            <a:ext cx="26558409" cy="27212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4A02FB3-913D-4DFD-A345-FDDE4BA12B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154978" y="17144567"/>
            <a:ext cx="26558409" cy="27212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E6F61F16-916C-41D6-93C0-D26547A831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154978" y="21466418"/>
            <a:ext cx="26558409" cy="27212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A405DB1E-6924-443C-A8B8-FFCED6D0440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8599979" y="8109701"/>
            <a:ext cx="3065666" cy="3503545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7620A9FC-75F4-4534-8E23-737EFB4DB02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8599979" y="12431547"/>
            <a:ext cx="3065666" cy="3503545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D0C7DB09-B358-4330-A556-6A32306FB6F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8599979" y="16753394"/>
            <a:ext cx="3065666" cy="3503545"/>
          </a:xfrm>
          <a:prstGeom prst="ellipse">
            <a:avLst/>
          </a:prstGeom>
          <a:solidFill>
            <a:schemeClr val="accent6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D7F83E1A-C572-414D-B749-C4B0072E45A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8599979" y="21075246"/>
            <a:ext cx="3065666" cy="3503545"/>
          </a:xfrm>
          <a:prstGeom prst="ellipse">
            <a:avLst/>
          </a:prstGeom>
          <a:solidFill>
            <a:schemeClr val="accent5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5" name="Text Placeholder 96">
            <a:extLst>
              <a:ext uri="{FF2B5EF4-FFF2-40B4-BE49-F238E27FC236}">
                <a16:creationId xmlns:a16="http://schemas.microsoft.com/office/drawing/2014/main" id="{EA0CACC8-E0A6-4BD0-B30E-E2F76A3686F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8499675" y="26172599"/>
            <a:ext cx="30213720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49706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A4A3A4"/>
          </p15:clr>
        </p15:guide>
        <p15:guide id="2" orient="horz" pos="4635" userDrawn="1">
          <p15:clr>
            <a:srgbClr val="A4A3A4"/>
          </p15:clr>
        </p15:guide>
        <p15:guide id="3" pos="11653" userDrawn="1">
          <p15:clr>
            <a:srgbClr val="A4A3A4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5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606F2FD5-F128-4C4F-BF0A-3F6CBBABE38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" y="0"/>
            <a:ext cx="19106843" cy="32399288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vert="horz" wrap="square" lIns="396000" tIns="612000" rIns="576000" bIns="914400" rtlCol="0" anchor="ctr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lang="en-US" sz="6614" b="1" dirty="0"/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an image here: </a:t>
            </a:r>
            <a:br>
              <a:rPr lang="en-US"/>
            </a:br>
            <a:r>
              <a:rPr lang="en-US"/>
              <a:t>Click the icon and select </a:t>
            </a:r>
            <a:br>
              <a:rPr lang="en-US"/>
            </a:br>
            <a:r>
              <a:rPr lang="en-US"/>
              <a:t>Brand Pictures, or insert a </a:t>
            </a:r>
            <a:br>
              <a:rPr lang="en-US"/>
            </a:br>
            <a:r>
              <a:rPr lang="en-US"/>
              <a:t>file from your computer.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</a:t>
            </a:r>
            <a:br>
              <a:rPr lang="en-US"/>
            </a:br>
            <a:r>
              <a:rPr lang="en-US"/>
              <a:t>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560C9-DF52-45CA-87E0-E0A1940555F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54978" y="8047680"/>
            <a:ext cx="26558409" cy="27212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99979" y="1912458"/>
            <a:ext cx="30113408" cy="4762398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E73010FE-DD71-4076-8A5D-D08E5CA3F6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2154978" y="11625019"/>
            <a:ext cx="26558409" cy="27212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4A02FB3-913D-4DFD-A345-FDDE4BA12B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154978" y="15202357"/>
            <a:ext cx="26558409" cy="27212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E6F61F16-916C-41D6-93C0-D26547A831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154978" y="18779696"/>
            <a:ext cx="26558409" cy="27212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5E299348-94D5-4256-BE1F-91C31CCEE98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154978" y="22357035"/>
            <a:ext cx="26558409" cy="27212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FFA643F8-1A02-4F8A-A364-9AE565DF5EA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8839226" y="7945635"/>
            <a:ext cx="2559683" cy="292529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13713115-FE34-4B39-AFA3-10C74633748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8839226" y="11522974"/>
            <a:ext cx="2559683" cy="292529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CCE34AE4-68D5-46DB-AD84-2C32865C63D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8839226" y="15100312"/>
            <a:ext cx="2559683" cy="2925290"/>
          </a:xfrm>
          <a:prstGeom prst="ellipse">
            <a:avLst/>
          </a:prstGeom>
          <a:solidFill>
            <a:schemeClr val="accent6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7AC357D-474A-4C79-9824-ECFF8F3FFD4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8839226" y="18677651"/>
            <a:ext cx="2559683" cy="2925290"/>
          </a:xfrm>
          <a:prstGeom prst="ellipse">
            <a:avLst/>
          </a:prstGeom>
          <a:solidFill>
            <a:schemeClr val="accent5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95DEB97F-2B12-42B1-94DB-0EF97C477C0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8839226" y="22254990"/>
            <a:ext cx="2559683" cy="292529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8" name="Text Placeholder 96">
            <a:extLst>
              <a:ext uri="{FF2B5EF4-FFF2-40B4-BE49-F238E27FC236}">
                <a16:creationId xmlns:a16="http://schemas.microsoft.com/office/drawing/2014/main" id="{5F6A1124-9F09-4D7A-B563-659BB17D0B1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8499671" y="26189427"/>
            <a:ext cx="30213720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8234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653" userDrawn="1">
          <p15:clr>
            <a:srgbClr val="A4A3A4"/>
          </p15:clr>
        </p15:guide>
        <p15:guide id="2" orient="horz" pos="4635" userDrawn="1">
          <p15:clr>
            <a:srgbClr val="A4A3A4"/>
          </p15:clr>
        </p15:guide>
        <p15:guide id="3" orient="horz" pos="4205" userDrawn="1">
          <p15:clr>
            <a:srgbClr val="A4A3A4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Poin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4389D6A8-8E5C-4277-8893-0A9C079431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241554" y="8763984"/>
            <a:ext cx="19807486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A874EA9-D333-4FE9-8140-0BC9274C46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241554" y="12375866"/>
            <a:ext cx="19807486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05478868-AD6E-4BF2-A5D5-4419F0FE3D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241554" y="15987749"/>
            <a:ext cx="19807486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DB341191-B235-4FEE-8692-7439683F493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41554" y="19599632"/>
            <a:ext cx="19807486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22EA25F2-ECC7-41D2-B459-804B882ADE7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41554" y="23211505"/>
            <a:ext cx="19807486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731393DB-8371-4387-A8EC-2615FF130D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8991228" y="8763984"/>
            <a:ext cx="19722172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9783B38-5869-4574-94FE-E400012AFA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8991228" y="12375866"/>
            <a:ext cx="19722172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45568D9C-380F-4EA2-A943-1561234300F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8991228" y="15987749"/>
            <a:ext cx="19722172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F94A476-3E40-44D5-849D-9149AE38EFE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8991228" y="19599632"/>
            <a:ext cx="19722172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CD4BA337-FE74-4504-AED8-E2CC58C5919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8991228" y="23211505"/>
            <a:ext cx="19722172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5C4498E7-85C7-4EBC-8FD5-08BDE47C7D6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86559" y="8763989"/>
            <a:ext cx="2559683" cy="292529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59993301-BB5C-4073-82B0-2E2A86C582B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686559" y="12375555"/>
            <a:ext cx="2559683" cy="292529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867C4299-E81F-47CC-8EFA-DE7F90F2AE4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86559" y="15987121"/>
            <a:ext cx="2559683" cy="292529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F92FE5A-57F1-4CA6-B785-65C9290E4C5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686559" y="19598687"/>
            <a:ext cx="2559683" cy="292529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4C3D325C-591F-418A-8501-373F5B47CED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86559" y="23210258"/>
            <a:ext cx="2559683" cy="292529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DBE959E3-A230-4A45-A44D-0D2600F04D7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434050" y="8763989"/>
            <a:ext cx="2559683" cy="292529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9230A569-D2BE-47C9-B23B-242F9BCE4D3B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434050" y="12375555"/>
            <a:ext cx="2559683" cy="292529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739DA513-4AAC-49D0-8CF4-9D051E2AF09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434050" y="15987121"/>
            <a:ext cx="2559683" cy="292529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937A5709-9C0F-4D22-8682-F42BE67C6E0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5434050" y="19598687"/>
            <a:ext cx="2559683" cy="292529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E7ECA727-3B31-4369-859E-288CA12C15DF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5434050" y="23210258"/>
            <a:ext cx="2559683" cy="292529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6" name="Text Placeholder 96">
            <a:extLst>
              <a:ext uri="{FF2B5EF4-FFF2-40B4-BE49-F238E27FC236}">
                <a16:creationId xmlns:a16="http://schemas.microsoft.com/office/drawing/2014/main" id="{0AEE188C-F765-43DC-982D-6659ECB23541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9503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5779" userDrawn="1">
          <p15:clr>
            <a:srgbClr val="A4A3A4"/>
          </p15:clr>
        </p15:guide>
        <p15:guide id="6" pos="16023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 Poin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4389D6A8-8E5C-4277-8893-0A9C079431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241554" y="8763984"/>
            <a:ext cx="11774994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A874EA9-D333-4FE9-8140-0BC9274C46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241554" y="12375866"/>
            <a:ext cx="11774994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05478868-AD6E-4BF2-A5D5-4419F0FE3D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241554" y="15987749"/>
            <a:ext cx="11774994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DB341191-B235-4FEE-8692-7439683F493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41554" y="19599632"/>
            <a:ext cx="11774994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22EA25F2-ECC7-41D2-B459-804B882ADE7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41554" y="23211505"/>
            <a:ext cx="11774994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731393DB-8371-4387-A8EC-2615FF130D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1165594" y="8763984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9783B38-5869-4574-94FE-E400012AFA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1165594" y="12375866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45568D9C-380F-4EA2-A943-1561234300F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1165594" y="15987749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F94A476-3E40-44D5-849D-9149AE38EFE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1165594" y="19599632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CD4BA337-FE74-4504-AED8-E2CC58C5919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1165594" y="23211505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5C4498E7-85C7-4EBC-8FD5-08BDE47C7D6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86559" y="8763989"/>
            <a:ext cx="2559683" cy="292529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59993301-BB5C-4073-82B0-2E2A86C582B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686559" y="12375555"/>
            <a:ext cx="2559683" cy="292529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867C4299-E81F-47CC-8EFA-DE7F90F2AE4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86559" y="15987121"/>
            <a:ext cx="2559683" cy="292529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F92FE5A-57F1-4CA6-B785-65C9290E4C5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686559" y="19598687"/>
            <a:ext cx="2559683" cy="292529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4C3D325C-591F-418A-8501-373F5B47CED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86559" y="23210258"/>
            <a:ext cx="2559683" cy="292529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DBE959E3-A230-4A45-A44D-0D2600F04D7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7462797" y="8763989"/>
            <a:ext cx="2559683" cy="292529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9230A569-D2BE-47C9-B23B-242F9BCE4D3B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7462797" y="12375555"/>
            <a:ext cx="2559683" cy="292529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739DA513-4AAC-49D0-8CF4-9D051E2AF09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7462797" y="15987121"/>
            <a:ext cx="2559683" cy="292529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937A5709-9C0F-4D22-8682-F42BE67C6E0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7462797" y="19598687"/>
            <a:ext cx="2559683" cy="292529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E7ECA727-3B31-4369-859E-288CA12C15DF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7462797" y="23210258"/>
            <a:ext cx="2559683" cy="292529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966D5D0B-8507-41D4-B07A-4D81EA4DF8D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3383406" y="8763989"/>
            <a:ext cx="2559683" cy="292529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96AA8459-802A-4E1F-B3C2-5F7D48D6176C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36941824" y="8763984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EB072082-F611-45F4-9707-131025E1592D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3383406" y="12375555"/>
            <a:ext cx="2559683" cy="292529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BA81CD7D-79E5-4A02-918A-AA4E603045FA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36941828" y="12375866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17C86CC8-847B-4B3C-896A-7251C4063555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33383406" y="15987121"/>
            <a:ext cx="2559683" cy="292529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3E23F247-51F4-4A6E-96AF-5D5EA047E63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6941828" y="15987749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E9973869-3F65-4CBC-AE60-4DB14F89BC28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33383406" y="19598687"/>
            <a:ext cx="2559683" cy="292529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D77C0CF7-146D-42B3-A853-A86442F4882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36941828" y="19599632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BCA8B1CC-0D3D-4149-8BBC-DCA9258CD40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3383406" y="23210258"/>
            <a:ext cx="2559683" cy="292529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9ED415F2-FE91-45A2-90CA-FD24FBE2066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36941824" y="23211505"/>
            <a:ext cx="11771563" cy="2922796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14348663-4319-4C79-B6B2-A03D4D4B5FE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506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0719" userDrawn="1">
          <p15:clr>
            <a:srgbClr val="A4A3A4"/>
          </p15:clr>
        </p15:guide>
        <p15:guide id="6" pos="11000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  <p15:guide id="13" pos="20748" userDrawn="1">
          <p15:clr>
            <a:srgbClr val="A4A3A4"/>
          </p15:clr>
        </p15:guide>
        <p15:guide id="14" pos="21029" userDrawn="1">
          <p15:clr>
            <a:srgbClr val="A4A3A4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4F00B38B-C25C-3A44-ACA0-371764ACD89F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38042380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 Numbered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</a:extLst>
          </p:cNvPr>
          <p:cNvSpPr/>
          <p:nvPr userDrawn="1"/>
        </p:nvSpPr>
        <p:spPr>
          <a:xfrm>
            <a:off x="0" y="0"/>
            <a:ext cx="50399950" cy="32399288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394839-4297-4B2C-9E5E-9464FC4D3472}"/>
              </a:ext>
            </a:extLst>
          </p:cNvPr>
          <p:cNvSpPr txBox="1"/>
          <p:nvPr userDrawn="1"/>
        </p:nvSpPr>
        <p:spPr>
          <a:xfrm>
            <a:off x="1686565" y="8083755"/>
            <a:ext cx="14513420" cy="50131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 sz="14882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</a:extLst>
          </p:cNvPr>
          <p:cNvSpPr txBox="1">
            <a:spLocks/>
          </p:cNvSpPr>
          <p:nvPr userDrawn="1"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17" name="Item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392170" y="6508787"/>
            <a:ext cx="24412476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8" name="Item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392170" y="10631688"/>
            <a:ext cx="24412476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9" name="Item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392170" y="14754590"/>
            <a:ext cx="24412476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0" name="Item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392170" y="18877492"/>
            <a:ext cx="24412476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1" name="Item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9392170" y="23000393"/>
            <a:ext cx="24412476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33" name="#1">
            <a:extLst>
              <a:ext uri="{FF2B5EF4-FFF2-40B4-BE49-F238E27FC236}">
                <a16:creationId xmlns:a16="http://schemas.microsoft.com/office/drawing/2014/main" id="{EEFFE13B-7B99-487A-87CD-BD496112F16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722804" y="6283742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4" name="#2">
            <a:extLst>
              <a:ext uri="{FF2B5EF4-FFF2-40B4-BE49-F238E27FC236}">
                <a16:creationId xmlns:a16="http://schemas.microsoft.com/office/drawing/2014/main" id="{AA3DE202-796A-4A7F-BC20-0327D16A527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13065" y="10406644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5" name="#3">
            <a:extLst>
              <a:ext uri="{FF2B5EF4-FFF2-40B4-BE49-F238E27FC236}">
                <a16:creationId xmlns:a16="http://schemas.microsoft.com/office/drawing/2014/main" id="{1653EFEB-6F6D-43AA-A743-2A76CFC4E98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713065" y="14529545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6" name="#4">
            <a:extLst>
              <a:ext uri="{FF2B5EF4-FFF2-40B4-BE49-F238E27FC236}">
                <a16:creationId xmlns:a16="http://schemas.microsoft.com/office/drawing/2014/main" id="{23FDDDB5-9B5D-41A1-82EB-94A01BBEE7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713065" y="18652447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7" name="#5">
            <a:extLst>
              <a:ext uri="{FF2B5EF4-FFF2-40B4-BE49-F238E27FC236}">
                <a16:creationId xmlns:a16="http://schemas.microsoft.com/office/drawing/2014/main" id="{7B451C41-DD76-4869-B434-D7FD651EE6F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5713065" y="22775348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539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843" userDrawn="1">
          <p15:clr>
            <a:srgbClr val="A4A3A4"/>
          </p15:clr>
        </p15:guide>
        <p15:guide id="2" pos="12216" userDrawn="1">
          <p15:clr>
            <a:srgbClr val="A4A3A4"/>
          </p15:clr>
        </p15:guide>
        <p15:guide id="6" pos="27593" userDrawn="1">
          <p15:clr>
            <a:srgbClr val="A4A3A4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Point Numbered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</a:extLst>
          </p:cNvPr>
          <p:cNvSpPr/>
          <p:nvPr userDrawn="1"/>
        </p:nvSpPr>
        <p:spPr>
          <a:xfrm>
            <a:off x="0" y="0"/>
            <a:ext cx="50399950" cy="32399288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394839-4297-4B2C-9E5E-9464FC4D3472}"/>
              </a:ext>
            </a:extLst>
          </p:cNvPr>
          <p:cNvSpPr txBox="1"/>
          <p:nvPr userDrawn="1"/>
        </p:nvSpPr>
        <p:spPr>
          <a:xfrm>
            <a:off x="1686565" y="8083755"/>
            <a:ext cx="14513420" cy="50131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 sz="14882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</a:extLst>
          </p:cNvPr>
          <p:cNvSpPr txBox="1">
            <a:spLocks/>
          </p:cNvSpPr>
          <p:nvPr userDrawn="1"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17" name="Item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392175" y="6508787"/>
            <a:ext cx="1012592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8" name="Item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392175" y="10631688"/>
            <a:ext cx="1012592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9" name="Item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392175" y="14754590"/>
            <a:ext cx="1012592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0" name="Item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392175" y="18877492"/>
            <a:ext cx="1012592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1" name="Item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9392175" y="23000393"/>
            <a:ext cx="1012592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33" name="#1">
            <a:extLst>
              <a:ext uri="{FF2B5EF4-FFF2-40B4-BE49-F238E27FC236}">
                <a16:creationId xmlns:a16="http://schemas.microsoft.com/office/drawing/2014/main" id="{EEFFE13B-7B99-487A-87CD-BD496112F16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722804" y="6283742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4" name="#2">
            <a:extLst>
              <a:ext uri="{FF2B5EF4-FFF2-40B4-BE49-F238E27FC236}">
                <a16:creationId xmlns:a16="http://schemas.microsoft.com/office/drawing/2014/main" id="{AA3DE202-796A-4A7F-BC20-0327D16A527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13065" y="10406644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5" name="#3">
            <a:extLst>
              <a:ext uri="{FF2B5EF4-FFF2-40B4-BE49-F238E27FC236}">
                <a16:creationId xmlns:a16="http://schemas.microsoft.com/office/drawing/2014/main" id="{1653EFEB-6F6D-43AA-A743-2A76CFC4E98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713065" y="14529545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6" name="#4">
            <a:extLst>
              <a:ext uri="{FF2B5EF4-FFF2-40B4-BE49-F238E27FC236}">
                <a16:creationId xmlns:a16="http://schemas.microsoft.com/office/drawing/2014/main" id="{23FDDDB5-9B5D-41A1-82EB-94A01BBEE7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713065" y="18652447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7" name="#5">
            <a:extLst>
              <a:ext uri="{FF2B5EF4-FFF2-40B4-BE49-F238E27FC236}">
                <a16:creationId xmlns:a16="http://schemas.microsoft.com/office/drawing/2014/main" id="{7B451C41-DD76-4869-B434-D7FD651EE6F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5713065" y="22775348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2" name="#1">
            <a:extLst>
              <a:ext uri="{FF2B5EF4-FFF2-40B4-BE49-F238E27FC236}">
                <a16:creationId xmlns:a16="http://schemas.microsoft.com/office/drawing/2014/main" id="{D712D594-9838-406B-A423-AF4DD957565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9969480" y="6283742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Item 1">
            <a:extLst>
              <a:ext uri="{FF2B5EF4-FFF2-40B4-BE49-F238E27FC236}">
                <a16:creationId xmlns:a16="http://schemas.microsoft.com/office/drawing/2014/main" id="{E6CEC2E2-69F8-4E94-8A78-4CB2C44BE28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685281" y="6508787"/>
            <a:ext cx="1012425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5" name="#2">
            <a:extLst>
              <a:ext uri="{FF2B5EF4-FFF2-40B4-BE49-F238E27FC236}">
                <a16:creationId xmlns:a16="http://schemas.microsoft.com/office/drawing/2014/main" id="{9C539EB1-7CB2-4B63-A266-4C0098CBF34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9969480" y="10406644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6" name="Item 2">
            <a:extLst>
              <a:ext uri="{FF2B5EF4-FFF2-40B4-BE49-F238E27FC236}">
                <a16:creationId xmlns:a16="http://schemas.microsoft.com/office/drawing/2014/main" id="{AD0564E3-8F86-49E2-84DB-5271D2B5D0F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685281" y="10631688"/>
            <a:ext cx="1012425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7" name="#3">
            <a:extLst>
              <a:ext uri="{FF2B5EF4-FFF2-40B4-BE49-F238E27FC236}">
                <a16:creationId xmlns:a16="http://schemas.microsoft.com/office/drawing/2014/main" id="{468DB777-D486-47FF-8915-A1BD7EAB2E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0012819" y="14529545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8" name="Item 3">
            <a:extLst>
              <a:ext uri="{FF2B5EF4-FFF2-40B4-BE49-F238E27FC236}">
                <a16:creationId xmlns:a16="http://schemas.microsoft.com/office/drawing/2014/main" id="{1F101C97-3320-4673-B65E-60BE340BE2E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3685281" y="14754590"/>
            <a:ext cx="1012425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9" name="#4">
            <a:extLst>
              <a:ext uri="{FF2B5EF4-FFF2-40B4-BE49-F238E27FC236}">
                <a16:creationId xmlns:a16="http://schemas.microsoft.com/office/drawing/2014/main" id="{10E34633-765D-4D5E-8A35-2F58A27D672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9969480" y="18652447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0" name="Item 4">
            <a:extLst>
              <a:ext uri="{FF2B5EF4-FFF2-40B4-BE49-F238E27FC236}">
                <a16:creationId xmlns:a16="http://schemas.microsoft.com/office/drawing/2014/main" id="{BE74248F-3763-4D40-BD11-9233C6D6F70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685281" y="18877492"/>
            <a:ext cx="1012425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31" name="#5">
            <a:extLst>
              <a:ext uri="{FF2B5EF4-FFF2-40B4-BE49-F238E27FC236}">
                <a16:creationId xmlns:a16="http://schemas.microsoft.com/office/drawing/2014/main" id="{8C35DA81-F9B8-4AF3-BB7D-CB9A25260F0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0012819" y="22775348"/>
            <a:ext cx="3065666" cy="3503545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228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2" name="Item 5">
            <a:extLst>
              <a:ext uri="{FF2B5EF4-FFF2-40B4-BE49-F238E27FC236}">
                <a16:creationId xmlns:a16="http://schemas.microsoft.com/office/drawing/2014/main" id="{1E2B1BEC-0BC1-49C0-9CFD-6FC1D63EB6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685281" y="23000393"/>
            <a:ext cx="10124255" cy="3053465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76237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843" userDrawn="1">
          <p15:clr>
            <a:srgbClr val="A4A3A4"/>
          </p15:clr>
        </p15:guide>
        <p15:guide id="2" pos="12216" userDrawn="1">
          <p15:clr>
            <a:srgbClr val="A4A3A4"/>
          </p15:clr>
        </p15:guide>
        <p15:guide id="6" pos="27593" userDrawn="1">
          <p15:clr>
            <a:srgbClr val="A4A3A4"/>
          </p15:clr>
        </p15:guide>
        <p15:guide id="7" pos="18594" userDrawn="1">
          <p15:clr>
            <a:srgbClr val="A4A3A4"/>
          </p15:clr>
        </p15:guide>
        <p15:guide id="8" pos="20843" userDrawn="1">
          <p15:clr>
            <a:srgbClr val="A4A3A4"/>
          </p15:clr>
        </p15:guide>
        <p15:guide id="9" pos="21219" userDrawn="1">
          <p15:clr>
            <a:srgbClr val="A4A3A4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</a:extLst>
          </p:cNvPr>
          <p:cNvSpPr/>
          <p:nvPr userDrawn="1"/>
        </p:nvSpPr>
        <p:spPr>
          <a:xfrm>
            <a:off x="0" y="0"/>
            <a:ext cx="50399950" cy="32399288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394839-4297-4B2C-9E5E-9464FC4D3472}"/>
              </a:ext>
            </a:extLst>
          </p:cNvPr>
          <p:cNvSpPr txBox="1"/>
          <p:nvPr userDrawn="1"/>
        </p:nvSpPr>
        <p:spPr>
          <a:xfrm>
            <a:off x="1686565" y="8083755"/>
            <a:ext cx="14513420" cy="50131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 sz="14882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</a:extLst>
          </p:cNvPr>
          <p:cNvSpPr txBox="1">
            <a:spLocks/>
          </p:cNvSpPr>
          <p:nvPr userDrawn="1"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929675" y="7032233"/>
            <a:ext cx="28874971" cy="2006564"/>
          </a:xfrm>
          <a:noFill/>
          <a:ln w="12700"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929675" y="11155134"/>
            <a:ext cx="28874971" cy="2006564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29675" y="15278036"/>
            <a:ext cx="28874971" cy="2006564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29675" y="19400937"/>
            <a:ext cx="28874971" cy="2006564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929675" y="23523839"/>
            <a:ext cx="28874971" cy="2006564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3524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9405" userDrawn="1">
          <p15:clr>
            <a:srgbClr val="A4A3A4"/>
          </p15:clr>
        </p15:guide>
        <p15:guide id="6" pos="27689" userDrawn="1">
          <p15:clr>
            <a:srgbClr val="A4A3A4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Point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</a:extLst>
          </p:cNvPr>
          <p:cNvSpPr/>
          <p:nvPr userDrawn="1"/>
        </p:nvSpPr>
        <p:spPr>
          <a:xfrm>
            <a:off x="0" y="0"/>
            <a:ext cx="50399950" cy="32399288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9921" err="1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394839-4297-4B2C-9E5E-9464FC4D3472}"/>
              </a:ext>
            </a:extLst>
          </p:cNvPr>
          <p:cNvSpPr txBox="1"/>
          <p:nvPr userDrawn="1"/>
        </p:nvSpPr>
        <p:spPr>
          <a:xfrm>
            <a:off x="1686565" y="8083755"/>
            <a:ext cx="14513420" cy="50131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 sz="14882">
                <a:solidFill>
                  <a:schemeClr val="accent1"/>
                </a:solidFill>
              </a:rPr>
              <a:t>Agenda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</a:extLst>
          </p:cNvPr>
          <p:cNvSpPr txBox="1">
            <a:spLocks/>
          </p:cNvSpPr>
          <p:nvPr userDrawn="1"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929677" y="7032237"/>
            <a:ext cx="13840297" cy="2006564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929677" y="11155139"/>
            <a:ext cx="13840297" cy="2006564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29677" y="15278041"/>
            <a:ext cx="13840297" cy="2006564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29677" y="19400942"/>
            <a:ext cx="13840297" cy="2006564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929677" y="23523844"/>
            <a:ext cx="13840297" cy="2006564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992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C819AF5B-E47A-4ACD-8D8C-52AD38CE5BF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108718" y="7032233"/>
            <a:ext cx="13840297" cy="20065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9921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47691383-ECAA-4F80-A331-7B599A1F5D8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108718" y="11155134"/>
            <a:ext cx="13840297" cy="20065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9921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1EB794D8-6580-4801-92C4-B9CDBE015BB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108718" y="15278036"/>
            <a:ext cx="13840297" cy="20065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9921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D49BB865-6EA1-4E1B-A365-5C4C9B6EA8F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108718" y="19400937"/>
            <a:ext cx="13840297" cy="20065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9921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A19D7038-1075-4AFC-AF51-44462E8C84E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108718" y="23523839"/>
            <a:ext cx="13840297" cy="20065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9921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agenda item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96361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405" userDrawn="1">
          <p15:clr>
            <a:srgbClr val="A4A3A4"/>
          </p15:clr>
        </p15:guide>
        <p15:guide id="3" pos="18966" userDrawn="1">
          <p15:clr>
            <a:srgbClr val="A4A3A4"/>
          </p15:clr>
        </p15:guide>
        <p15:guide id="5" pos="18123" userDrawn="1">
          <p15:clr>
            <a:srgbClr val="A4A3A4"/>
          </p15:clr>
        </p15:guide>
        <p15:guide id="6" pos="27689" userDrawn="1">
          <p15:clr>
            <a:srgbClr val="A4A3A4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A47BD16A-294C-6E4F-BEDB-E99B3D28E5E6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1559919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FFF0-7218-4B33-8DFC-E37157D920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93448" y="2624753"/>
            <a:ext cx="23213055" cy="26523546"/>
          </a:xfrm>
          <a:prstGeom prst="ellipse">
            <a:avLst/>
          </a:prstGeom>
          <a:solidFill>
            <a:schemeClr val="bg1"/>
          </a:solidFill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defRPr sz="16536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key statement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8931D2-AD7B-454A-86A6-EA48B20C0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FD97D-3F39-4649-B10A-ECD97F370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8095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Speakers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EE263FC4-B3BF-4198-B246-A58FF8C1DAD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1183731" y="18781449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6026448" y="5061383"/>
            <a:ext cx="4409161" cy="503893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13654973"/>
            <a:ext cx="12606552" cy="5089342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16536"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</a:extLst>
          </p:cNvPr>
          <p:cNvCxnSpPr/>
          <p:nvPr userDrawn="1"/>
        </p:nvCxnSpPr>
        <p:spPr>
          <a:xfrm>
            <a:off x="14634360" y="5061380"/>
            <a:ext cx="0" cy="242752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4">
            <a:extLst>
              <a:ext uri="{FF2B5EF4-FFF2-40B4-BE49-F238E27FC236}">
                <a16:creationId xmlns:a16="http://schemas.microsoft.com/office/drawing/2014/main" id="{235135AB-5B49-4A2B-A09B-EFF95FECF8D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2997052" y="5061383"/>
            <a:ext cx="4409161" cy="503893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4FF349B1-3542-4E59-B8B3-3852BB36BFD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2997052" y="11340141"/>
            <a:ext cx="4409161" cy="5038930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6026448" y="17618899"/>
            <a:ext cx="4409161" cy="5038930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B9366CB7-32DA-4E9E-99FC-DE95447593E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2997052" y="23897657"/>
            <a:ext cx="4409161" cy="5038930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72F775E8-A22B-4C7B-A7AF-7A6E5B4B25A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2997052" y="17618899"/>
            <a:ext cx="4409161" cy="5038930"/>
          </a:xfrm>
          <a:prstGeom prst="ellipse">
            <a:avLst/>
          </a:prstGeom>
          <a:blipFill>
            <a:blip r:embed="rId8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6026448" y="11340141"/>
            <a:ext cx="4409161" cy="5038930"/>
          </a:xfrm>
          <a:prstGeom prst="ellipse">
            <a:avLst/>
          </a:prstGeom>
          <a:blipFill>
            <a:blip r:embed="rId9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10BDC96E-E4BB-46C7-8B26-69C0CC4A1DA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6026448" y="23897657"/>
            <a:ext cx="4409161" cy="5038930"/>
          </a:xfrm>
          <a:prstGeom prst="ellipse">
            <a:avLst/>
          </a:prstGeom>
          <a:blipFill>
            <a:blip r:embed="rId10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59" name="Text Placeholder 57">
            <a:extLst>
              <a:ext uri="{FF2B5EF4-FFF2-40B4-BE49-F238E27FC236}">
                <a16:creationId xmlns:a16="http://schemas.microsoft.com/office/drawing/2014/main" id="{7C4BEF10-7F26-49CE-9D86-B24AFAE8B9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1183731" y="20119339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1183731" y="6224944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1183731" y="7562834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183731" y="12502691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183731" y="13840581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147779" y="6224944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147779" y="7562834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6" name="Text Placeholder 57">
            <a:extLst>
              <a:ext uri="{FF2B5EF4-FFF2-40B4-BE49-F238E27FC236}">
                <a16:creationId xmlns:a16="http://schemas.microsoft.com/office/drawing/2014/main" id="{93F601CD-C12B-4912-A9BA-1EECAE448CE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1183731" y="2506020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7" name="Text Placeholder 57">
            <a:extLst>
              <a:ext uri="{FF2B5EF4-FFF2-40B4-BE49-F238E27FC236}">
                <a16:creationId xmlns:a16="http://schemas.microsoft.com/office/drawing/2014/main" id="{20C48A33-763A-47D3-A206-1BBD3A417D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1183731" y="2639809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8" name="Text Placeholder 57">
            <a:extLst>
              <a:ext uri="{FF2B5EF4-FFF2-40B4-BE49-F238E27FC236}">
                <a16:creationId xmlns:a16="http://schemas.microsoft.com/office/drawing/2014/main" id="{D875C94D-753C-4332-A792-6237EEC1F04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8147779" y="12502691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9" name="Text Placeholder 57">
            <a:extLst>
              <a:ext uri="{FF2B5EF4-FFF2-40B4-BE49-F238E27FC236}">
                <a16:creationId xmlns:a16="http://schemas.microsoft.com/office/drawing/2014/main" id="{B06D4D8C-8568-423B-AABB-FB8BD683A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8147779" y="13840581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70" name="Text Placeholder 57">
            <a:extLst>
              <a:ext uri="{FF2B5EF4-FFF2-40B4-BE49-F238E27FC236}">
                <a16:creationId xmlns:a16="http://schemas.microsoft.com/office/drawing/2014/main" id="{7D2B1B3D-7A06-472C-AAC7-C6D547DD80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8147779" y="18781449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71" name="Text Placeholder 57">
            <a:extLst>
              <a:ext uri="{FF2B5EF4-FFF2-40B4-BE49-F238E27FC236}">
                <a16:creationId xmlns:a16="http://schemas.microsoft.com/office/drawing/2014/main" id="{AD040565-F4BF-45F9-8EB6-02C700DE64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8147779" y="20119339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72" name="Text Placeholder 57">
            <a:extLst>
              <a:ext uri="{FF2B5EF4-FFF2-40B4-BE49-F238E27FC236}">
                <a16:creationId xmlns:a16="http://schemas.microsoft.com/office/drawing/2014/main" id="{DB9F8BAF-B545-4D72-ADD4-886DC00705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8147779" y="2506020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73" name="Text Placeholder 57">
            <a:extLst>
              <a:ext uri="{FF2B5EF4-FFF2-40B4-BE49-F238E27FC236}">
                <a16:creationId xmlns:a16="http://schemas.microsoft.com/office/drawing/2014/main" id="{B0791138-7275-41D5-B115-CD52C7354E2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8147779" y="2639809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31" name="Text Placeholder 96">
            <a:extLst>
              <a:ext uri="{FF2B5EF4-FFF2-40B4-BE49-F238E27FC236}">
                <a16:creationId xmlns:a16="http://schemas.microsoft.com/office/drawing/2014/main" id="{B049F64B-628A-48DE-84B4-38397AAB7DC3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854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3" pos="20000" userDrawn="1">
          <p15:clr>
            <a:srgbClr val="A4A3A4"/>
          </p15:clr>
        </p15:guide>
        <p15:guide id="4" pos="23563" userDrawn="1">
          <p15:clr>
            <a:srgbClr val="A4A3A4"/>
          </p15:clr>
        </p15:guide>
        <p15:guide id="5" pos="12873" userDrawn="1">
          <p15:clr>
            <a:srgbClr val="A4A3A4"/>
          </p15:clr>
        </p15:guide>
        <p15:guide id="7" pos="13344" userDrawn="1">
          <p15:clr>
            <a:srgbClr val="A4A3A4"/>
          </p15:clr>
        </p15:guide>
        <p15:guide id="10" pos="24030" userDrawn="1">
          <p15:clr>
            <a:srgbClr val="A4A3A4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peakers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8605084" y="10337237"/>
            <a:ext cx="4409161" cy="503893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13654973"/>
            <a:ext cx="12606552" cy="5089342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16536"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</a:extLst>
          </p:cNvPr>
          <p:cNvCxnSpPr/>
          <p:nvPr userDrawn="1"/>
        </p:nvCxnSpPr>
        <p:spPr>
          <a:xfrm>
            <a:off x="14634360" y="5061380"/>
            <a:ext cx="0" cy="242752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1225997" y="10132424"/>
            <a:ext cx="4409161" cy="503893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9912263" y="10337237"/>
            <a:ext cx="4409161" cy="5038930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8147779" y="1720213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147779" y="1854002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5526866" y="1720213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526866" y="1854002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840600" y="1720213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840600" y="1854002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31" name="Text Placeholder 96">
            <a:extLst>
              <a:ext uri="{FF2B5EF4-FFF2-40B4-BE49-F238E27FC236}">
                <a16:creationId xmlns:a16="http://schemas.microsoft.com/office/drawing/2014/main" id="{36C08F25-EA22-4E4E-83B5-7858728FD103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201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3" pos="16903" userDrawn="1">
          <p15:clr>
            <a:srgbClr val="A4A3A4"/>
          </p15:clr>
        </p15:guide>
        <p15:guide id="4" pos="23563" userDrawn="1">
          <p15:clr>
            <a:srgbClr val="A4A3A4"/>
          </p15:clr>
        </p15:guide>
        <p15:guide id="5" pos="9781" userDrawn="1">
          <p15:clr>
            <a:srgbClr val="A4A3A4"/>
          </p15:clr>
        </p15:guide>
        <p15:guide id="7" pos="16436" userDrawn="1">
          <p15:clr>
            <a:srgbClr val="A4A3A4"/>
          </p15:clr>
        </p15:guide>
        <p15:guide id="10" pos="24030" userDrawn="1">
          <p15:clr>
            <a:srgbClr val="A4A3A4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Speakers (Dar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EE263FC4-B3BF-4198-B246-A58FF8C1DAD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1183731" y="18781449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6026448" y="5061383"/>
            <a:ext cx="4409161" cy="503893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13654973"/>
            <a:ext cx="12606552" cy="5089342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16536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</a:extLst>
          </p:cNvPr>
          <p:cNvCxnSpPr/>
          <p:nvPr userDrawn="1"/>
        </p:nvCxnSpPr>
        <p:spPr>
          <a:xfrm>
            <a:off x="14634360" y="5061380"/>
            <a:ext cx="0" cy="242752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4">
            <a:extLst>
              <a:ext uri="{FF2B5EF4-FFF2-40B4-BE49-F238E27FC236}">
                <a16:creationId xmlns:a16="http://schemas.microsoft.com/office/drawing/2014/main" id="{235135AB-5B49-4A2B-A09B-EFF95FECF8D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2997052" y="5061383"/>
            <a:ext cx="4409161" cy="503893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4FF349B1-3542-4E59-B8B3-3852BB36BFD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2997052" y="11340141"/>
            <a:ext cx="4409161" cy="5038930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6026448" y="17618899"/>
            <a:ext cx="4409161" cy="5038930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B9366CB7-32DA-4E9E-99FC-DE95447593E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2997052" y="23897657"/>
            <a:ext cx="4409161" cy="5038930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72F775E8-A22B-4C7B-A7AF-7A6E5B4B25A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2997052" y="17618899"/>
            <a:ext cx="4409161" cy="5038930"/>
          </a:xfrm>
          <a:prstGeom prst="ellipse">
            <a:avLst/>
          </a:prstGeom>
          <a:blipFill>
            <a:blip r:embed="rId8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6026448" y="11340141"/>
            <a:ext cx="4409161" cy="5038930"/>
          </a:xfrm>
          <a:prstGeom prst="ellipse">
            <a:avLst/>
          </a:prstGeom>
          <a:blipFill>
            <a:blip r:embed="rId9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10BDC96E-E4BB-46C7-8B26-69C0CC4A1DA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6026448" y="23897657"/>
            <a:ext cx="4409161" cy="5038930"/>
          </a:xfrm>
          <a:prstGeom prst="ellipse">
            <a:avLst/>
          </a:prstGeom>
          <a:blipFill>
            <a:blip r:embed="rId10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59" name="Text Placeholder 57">
            <a:extLst>
              <a:ext uri="{FF2B5EF4-FFF2-40B4-BE49-F238E27FC236}">
                <a16:creationId xmlns:a16="http://schemas.microsoft.com/office/drawing/2014/main" id="{7C4BEF10-7F26-49CE-9D86-B24AFAE8B9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1183731" y="20119339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1183731" y="6224944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1183731" y="7562834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183731" y="12502691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183731" y="13840581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147779" y="6224944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147779" y="7562834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6" name="Text Placeholder 57">
            <a:extLst>
              <a:ext uri="{FF2B5EF4-FFF2-40B4-BE49-F238E27FC236}">
                <a16:creationId xmlns:a16="http://schemas.microsoft.com/office/drawing/2014/main" id="{93F601CD-C12B-4912-A9BA-1EECAE448CE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1183731" y="2506020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7" name="Text Placeholder 57">
            <a:extLst>
              <a:ext uri="{FF2B5EF4-FFF2-40B4-BE49-F238E27FC236}">
                <a16:creationId xmlns:a16="http://schemas.microsoft.com/office/drawing/2014/main" id="{20C48A33-763A-47D3-A206-1BBD3A417D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1183731" y="2639809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8" name="Text Placeholder 57">
            <a:extLst>
              <a:ext uri="{FF2B5EF4-FFF2-40B4-BE49-F238E27FC236}">
                <a16:creationId xmlns:a16="http://schemas.microsoft.com/office/drawing/2014/main" id="{D875C94D-753C-4332-A792-6237EEC1F04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8147779" y="12502691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9" name="Text Placeholder 57">
            <a:extLst>
              <a:ext uri="{FF2B5EF4-FFF2-40B4-BE49-F238E27FC236}">
                <a16:creationId xmlns:a16="http://schemas.microsoft.com/office/drawing/2014/main" id="{B06D4D8C-8568-423B-AABB-FB8BD683A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8147779" y="13840581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70" name="Text Placeholder 57">
            <a:extLst>
              <a:ext uri="{FF2B5EF4-FFF2-40B4-BE49-F238E27FC236}">
                <a16:creationId xmlns:a16="http://schemas.microsoft.com/office/drawing/2014/main" id="{7D2B1B3D-7A06-472C-AAC7-C6D547DD80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8147779" y="18781449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71" name="Text Placeholder 57">
            <a:extLst>
              <a:ext uri="{FF2B5EF4-FFF2-40B4-BE49-F238E27FC236}">
                <a16:creationId xmlns:a16="http://schemas.microsoft.com/office/drawing/2014/main" id="{AD040565-F4BF-45F9-8EB6-02C700DE64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8147779" y="20119339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72" name="Text Placeholder 57">
            <a:extLst>
              <a:ext uri="{FF2B5EF4-FFF2-40B4-BE49-F238E27FC236}">
                <a16:creationId xmlns:a16="http://schemas.microsoft.com/office/drawing/2014/main" id="{DB9F8BAF-B545-4D72-ADD4-886DC00705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8147779" y="2506020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73" name="Text Placeholder 57">
            <a:extLst>
              <a:ext uri="{FF2B5EF4-FFF2-40B4-BE49-F238E27FC236}">
                <a16:creationId xmlns:a16="http://schemas.microsoft.com/office/drawing/2014/main" id="{B0791138-7275-41D5-B115-CD52C7354E2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8147779" y="2639809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31" name="Text Placeholder 96">
            <a:extLst>
              <a:ext uri="{FF2B5EF4-FFF2-40B4-BE49-F238E27FC236}">
                <a16:creationId xmlns:a16="http://schemas.microsoft.com/office/drawing/2014/main" id="{B480DF74-92FB-4ECD-B23E-4C539F84744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9413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3" pos="20000" userDrawn="1">
          <p15:clr>
            <a:srgbClr val="A4A3A4"/>
          </p15:clr>
        </p15:guide>
        <p15:guide id="4" pos="23563" userDrawn="1">
          <p15:clr>
            <a:srgbClr val="A4A3A4"/>
          </p15:clr>
        </p15:guide>
        <p15:guide id="5" pos="12873" userDrawn="1">
          <p15:clr>
            <a:srgbClr val="A4A3A4"/>
          </p15:clr>
        </p15:guide>
        <p15:guide id="7" pos="13344" userDrawn="1">
          <p15:clr>
            <a:srgbClr val="A4A3A4"/>
          </p15:clr>
        </p15:guide>
        <p15:guide id="10" pos="24030" userDrawn="1">
          <p15:clr>
            <a:srgbClr val="A4A3A4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peakers (Dar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8605084" y="10337237"/>
            <a:ext cx="4409161" cy="503893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3" y="13654973"/>
            <a:ext cx="12606552" cy="5089342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16536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</a:extLst>
          </p:cNvPr>
          <p:cNvCxnSpPr/>
          <p:nvPr userDrawn="1"/>
        </p:nvCxnSpPr>
        <p:spPr>
          <a:xfrm>
            <a:off x="14634360" y="5061380"/>
            <a:ext cx="0" cy="242752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1225997" y="10132424"/>
            <a:ext cx="4409161" cy="503893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9912263" y="10337237"/>
            <a:ext cx="4409161" cy="5038930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8147779" y="1720213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147779" y="1854002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5526866" y="1720213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526866" y="1854002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840600" y="17202137"/>
            <a:ext cx="10565615" cy="1227575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840600" y="18540027"/>
            <a:ext cx="10565615" cy="1181409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7441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16" name="Text Placeholder 96">
            <a:extLst>
              <a:ext uri="{FF2B5EF4-FFF2-40B4-BE49-F238E27FC236}">
                <a16:creationId xmlns:a16="http://schemas.microsoft.com/office/drawing/2014/main" id="{12BF79A8-D986-47A9-9552-53F98E10767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4424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3" pos="16903" userDrawn="1">
          <p15:clr>
            <a:srgbClr val="A4A3A4"/>
          </p15:clr>
        </p15:guide>
        <p15:guide id="4" pos="23563" userDrawn="1">
          <p15:clr>
            <a:srgbClr val="A4A3A4"/>
          </p15:clr>
        </p15:guide>
        <p15:guide id="5" pos="9781" userDrawn="1">
          <p15:clr>
            <a:srgbClr val="A4A3A4"/>
          </p15:clr>
        </p15:guide>
        <p15:guide id="7" pos="16436" userDrawn="1">
          <p15:clr>
            <a:srgbClr val="A4A3A4"/>
          </p15:clr>
        </p15:guide>
        <p15:guide id="10" pos="24030" userDrawn="1">
          <p15:clr>
            <a:srgbClr val="A4A3A4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442822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1ACB46BA-7BAE-3F4C-9E6D-BBDFFAAF37B1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264820902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Logo Holder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5E460CF-60CD-4D04-8BD0-34A76029C4B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686561" y="11294754"/>
            <a:ext cx="7441868" cy="8504813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4D40D7-DC13-4D28-9957-EA7D59028B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A1AB8-2EE2-468C-A083-D01CE559E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99263C-FBED-4354-9C78-6D47AE0C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5C87F9B8-D0F5-497C-AE63-5A450E0E1DA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582801" y="11294754"/>
            <a:ext cx="7441868" cy="8504813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CA7090BA-5395-4466-845D-2FFF88988FC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1479041" y="11294754"/>
            <a:ext cx="7441868" cy="8504813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07BD6C02-2D88-4407-AB5F-1B4EE05F3EB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1375281" y="11294754"/>
            <a:ext cx="7441868" cy="8504813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266000A8-5305-480E-9CC7-8E85E0C22DB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271521" y="11294754"/>
            <a:ext cx="7441868" cy="8504813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B5788CA3-B109-4C1E-8BEF-296AE5E5BBD7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6564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 Logo Holders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55383348-573F-407C-AC42-10E5B337AC5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686561" y="20374052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5E460CF-60CD-4D04-8BD0-34A76029C4B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686561" y="8464314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4D40D7-DC13-4D28-9957-EA7D59028B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A1AB8-2EE2-468C-A083-D01CE559E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99263C-FBED-4354-9C78-6D47AE0C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5C87F9B8-D0F5-497C-AE63-5A450E0E1DA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582801" y="8464314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CA7090BA-5395-4466-845D-2FFF88988FC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1479041" y="8464314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07BD6C02-2D88-4407-AB5F-1B4EE05F3EB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1375281" y="8464314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266000A8-5305-480E-9CC7-8E85E0C22DB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271522" y="8464314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528F52C5-394F-4E1B-B272-53ADE573440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34681" y="14419183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010FBB93-0F37-4614-B044-1F82ABF9CE6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6530921" y="14419183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7" name="Picture Placeholder 11">
            <a:extLst>
              <a:ext uri="{FF2B5EF4-FFF2-40B4-BE49-F238E27FC236}">
                <a16:creationId xmlns:a16="http://schemas.microsoft.com/office/drawing/2014/main" id="{B422470C-0E1C-419C-8572-16476BEE7FA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6427161" y="14419183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531AA156-F64E-4378-B7E9-92F3B595809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6323401" y="14419183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3" name="Picture Placeholder 11">
            <a:extLst>
              <a:ext uri="{FF2B5EF4-FFF2-40B4-BE49-F238E27FC236}">
                <a16:creationId xmlns:a16="http://schemas.microsoft.com/office/drawing/2014/main" id="{433BEA04-0693-4052-8B02-BF6FC678BA1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1582801" y="20374052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4" name="Picture Placeholder 11">
            <a:extLst>
              <a:ext uri="{FF2B5EF4-FFF2-40B4-BE49-F238E27FC236}">
                <a16:creationId xmlns:a16="http://schemas.microsoft.com/office/drawing/2014/main" id="{B88C8BE9-D35E-4988-80D5-BB7AD3E6AD9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1479041" y="20374052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5" name="Picture Placeholder 11">
            <a:extLst>
              <a:ext uri="{FF2B5EF4-FFF2-40B4-BE49-F238E27FC236}">
                <a16:creationId xmlns:a16="http://schemas.microsoft.com/office/drawing/2014/main" id="{18A22AE5-FC27-4F35-A0A4-5A75925CEFE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1375281" y="20374052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6" name="Picture Placeholder 11">
            <a:extLst>
              <a:ext uri="{FF2B5EF4-FFF2-40B4-BE49-F238E27FC236}">
                <a16:creationId xmlns:a16="http://schemas.microsoft.com/office/drawing/2014/main" id="{E918B138-DFE8-4A19-AB1C-B0F83FA2506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1271522" y="20374052"/>
            <a:ext cx="6236998" cy="7127848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0" name="Text Placeholder 96">
            <a:extLst>
              <a:ext uri="{FF2B5EF4-FFF2-40B4-BE49-F238E27FC236}">
                <a16:creationId xmlns:a16="http://schemas.microsoft.com/office/drawing/2014/main" id="{CCEEFB9C-D904-475F-96C7-94205FF977B7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247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C17AC543-38B8-5244-ACFA-121DD8C94A06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28317904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ep Cy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8552BE03-1563-4153-9F03-4CF477C6D0B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86567" y="11250518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8D44FBB5-0816-4A67-9A1E-11064CBAD7F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686567" y="9341480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48A82D-1FED-420A-9205-FF50EB5B80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7A1BF01-A79B-4385-8031-297EE30136DC}"/>
              </a:ext>
            </a:extLst>
          </p:cNvPr>
          <p:cNvGrpSpPr/>
          <p:nvPr userDrawn="1"/>
        </p:nvGrpSpPr>
        <p:grpSpPr>
          <a:xfrm>
            <a:off x="19440665" y="11189834"/>
            <a:ext cx="11518621" cy="13166158"/>
            <a:chOff x="4702794" y="1940301"/>
            <a:chExt cx="2786412" cy="278689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30997DD-D22B-4EFC-9126-67C2C54698BB}"/>
                </a:ext>
              </a:extLst>
            </p:cNvPr>
            <p:cNvSpPr/>
            <p:nvPr/>
          </p:nvSpPr>
          <p:spPr>
            <a:xfrm>
              <a:off x="4702794" y="1940301"/>
              <a:ext cx="2786412" cy="278689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  <a:spcAft>
                  <a:spcPts val="2480"/>
                </a:spcAft>
              </a:pPr>
              <a:endParaRPr lang="en-US" sz="14882" b="1">
                <a:latin typeface="+mj-lt"/>
              </a:endParaRPr>
            </a:p>
          </p:txBody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29FAD213-61FD-4539-A69F-3C32018A24DB}"/>
                </a:ext>
              </a:extLst>
            </p:cNvPr>
            <p:cNvSpPr>
              <a:spLocks/>
            </p:cNvSpPr>
            <p:nvPr/>
          </p:nvSpPr>
          <p:spPr bwMode="auto">
            <a:xfrm rot="2035772" flipH="1">
              <a:off x="6585832" y="2580721"/>
              <a:ext cx="842959" cy="303261"/>
            </a:xfrm>
            <a:custGeom>
              <a:avLst/>
              <a:gdLst>
                <a:gd name="T0" fmla="*/ 601 w 601"/>
                <a:gd name="T1" fmla="*/ 0 h 217"/>
                <a:gd name="T2" fmla="*/ 600 w 601"/>
                <a:gd name="T3" fmla="*/ 0 h 217"/>
                <a:gd name="T4" fmla="*/ 413 w 601"/>
                <a:gd name="T5" fmla="*/ 19 h 217"/>
                <a:gd name="T6" fmla="*/ 0 w 601"/>
                <a:gd name="T7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1" h="217">
                  <a:moveTo>
                    <a:pt x="601" y="0"/>
                  </a:moveTo>
                  <a:cubicBezTo>
                    <a:pt x="600" y="0"/>
                    <a:pt x="600" y="0"/>
                    <a:pt x="600" y="0"/>
                  </a:cubicBezTo>
                  <a:cubicBezTo>
                    <a:pt x="537" y="0"/>
                    <a:pt x="474" y="6"/>
                    <a:pt x="413" y="19"/>
                  </a:cubicBezTo>
                  <a:cubicBezTo>
                    <a:pt x="262" y="50"/>
                    <a:pt x="120" y="117"/>
                    <a:pt x="0" y="217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98D6951D-FE9A-4665-95E2-3F19B0E744E3}"/>
                </a:ext>
              </a:extLst>
            </p:cNvPr>
            <p:cNvSpPr>
              <a:spLocks/>
            </p:cNvSpPr>
            <p:nvPr/>
          </p:nvSpPr>
          <p:spPr bwMode="auto">
            <a:xfrm rot="16435772" flipH="1">
              <a:off x="4698038" y="2693600"/>
              <a:ext cx="842959" cy="303261"/>
            </a:xfrm>
            <a:custGeom>
              <a:avLst/>
              <a:gdLst>
                <a:gd name="T0" fmla="*/ 601 w 601"/>
                <a:gd name="T1" fmla="*/ 0 h 217"/>
                <a:gd name="T2" fmla="*/ 600 w 601"/>
                <a:gd name="T3" fmla="*/ 0 h 217"/>
                <a:gd name="T4" fmla="*/ 413 w 601"/>
                <a:gd name="T5" fmla="*/ 19 h 217"/>
                <a:gd name="T6" fmla="*/ 0 w 601"/>
                <a:gd name="T7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1" h="217">
                  <a:moveTo>
                    <a:pt x="601" y="0"/>
                  </a:moveTo>
                  <a:cubicBezTo>
                    <a:pt x="600" y="0"/>
                    <a:pt x="600" y="0"/>
                    <a:pt x="600" y="0"/>
                  </a:cubicBezTo>
                  <a:cubicBezTo>
                    <a:pt x="537" y="0"/>
                    <a:pt x="474" y="6"/>
                    <a:pt x="413" y="19"/>
                  </a:cubicBezTo>
                  <a:cubicBezTo>
                    <a:pt x="262" y="50"/>
                    <a:pt x="120" y="117"/>
                    <a:pt x="0" y="217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2768B24A-1E90-4139-8E9B-B4B117E517F1}"/>
                </a:ext>
              </a:extLst>
            </p:cNvPr>
            <p:cNvSpPr>
              <a:spLocks/>
            </p:cNvSpPr>
            <p:nvPr/>
          </p:nvSpPr>
          <p:spPr bwMode="auto">
            <a:xfrm rot="9235772" flipH="1">
              <a:off x="5739691" y="4272038"/>
              <a:ext cx="842959" cy="303261"/>
            </a:xfrm>
            <a:custGeom>
              <a:avLst/>
              <a:gdLst>
                <a:gd name="T0" fmla="*/ 601 w 601"/>
                <a:gd name="T1" fmla="*/ 0 h 217"/>
                <a:gd name="T2" fmla="*/ 600 w 601"/>
                <a:gd name="T3" fmla="*/ 0 h 217"/>
                <a:gd name="T4" fmla="*/ 413 w 601"/>
                <a:gd name="T5" fmla="*/ 19 h 217"/>
                <a:gd name="T6" fmla="*/ 0 w 601"/>
                <a:gd name="T7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1" h="217">
                  <a:moveTo>
                    <a:pt x="601" y="0"/>
                  </a:moveTo>
                  <a:cubicBezTo>
                    <a:pt x="600" y="0"/>
                    <a:pt x="600" y="0"/>
                    <a:pt x="600" y="0"/>
                  </a:cubicBezTo>
                  <a:cubicBezTo>
                    <a:pt x="537" y="0"/>
                    <a:pt x="474" y="6"/>
                    <a:pt x="413" y="19"/>
                  </a:cubicBezTo>
                  <a:cubicBezTo>
                    <a:pt x="262" y="50"/>
                    <a:pt x="120" y="117"/>
                    <a:pt x="0" y="217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225B7881-80A4-4DE1-92CC-18F43E2DBF8A}"/>
              </a:ext>
            </a:extLst>
          </p:cNvPr>
          <p:cNvSpPr/>
          <p:nvPr/>
        </p:nvSpPr>
        <p:spPr>
          <a:xfrm flipH="1">
            <a:off x="16576834" y="6332341"/>
            <a:ext cx="17246282" cy="197095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2480"/>
              </a:spcAft>
            </a:pPr>
            <a:endParaRPr lang="en-US" sz="14882" b="1">
              <a:latin typeface="+mj-lt"/>
            </a:endParaRPr>
          </a:p>
        </p:txBody>
      </p:sp>
      <p:sp>
        <p:nvSpPr>
          <p:cNvPr id="33" name="Picture Placeholder 18">
            <a:extLst>
              <a:ext uri="{FF2B5EF4-FFF2-40B4-BE49-F238E27FC236}">
                <a16:creationId xmlns:a16="http://schemas.microsoft.com/office/drawing/2014/main" id="{98B8D385-C24B-4777-A949-9567F02FB15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1772555" y="8049452"/>
            <a:ext cx="6855046" cy="78341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4" name="Picture Placeholder 18">
            <a:extLst>
              <a:ext uri="{FF2B5EF4-FFF2-40B4-BE49-F238E27FC236}">
                <a16:creationId xmlns:a16="http://schemas.microsoft.com/office/drawing/2014/main" id="{0FEB6459-32DC-4DA1-A8F5-8F0A8A38CEF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6734288" y="17169185"/>
            <a:ext cx="6855046" cy="783417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5" name="Picture Placeholder 18">
            <a:extLst>
              <a:ext uri="{FF2B5EF4-FFF2-40B4-BE49-F238E27FC236}">
                <a16:creationId xmlns:a16="http://schemas.microsoft.com/office/drawing/2014/main" id="{1A1E17F1-1D9F-4878-AA4D-733B2CB3375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7097704" y="17169185"/>
            <a:ext cx="6855046" cy="783417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B5A9EE24-117D-4356-9278-0CDA5ECC9B1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86567" y="20763077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FCECF160-D8C9-495C-A20A-83370080554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86567" y="18854040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2" name="Text Placeholder 35">
            <a:extLst>
              <a:ext uri="{FF2B5EF4-FFF2-40B4-BE49-F238E27FC236}">
                <a16:creationId xmlns:a16="http://schemas.microsoft.com/office/drawing/2014/main" id="{3576F2D3-5E56-44DC-B72E-E5651D4085E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34071" y="20763077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3" name="Text Placeholder 35">
            <a:extLst>
              <a:ext uri="{FF2B5EF4-FFF2-40B4-BE49-F238E27FC236}">
                <a16:creationId xmlns:a16="http://schemas.microsoft.com/office/drawing/2014/main" id="{7FC4BBC1-5DC6-4EB2-B41F-E08BFBDE682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634071" y="18854040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1" name="Text Placeholder 96">
            <a:extLst>
              <a:ext uri="{FF2B5EF4-FFF2-40B4-BE49-F238E27FC236}">
                <a16:creationId xmlns:a16="http://schemas.microsoft.com/office/drawing/2014/main" id="{E5E4BB74-DA2D-41B2-AA1D-6A62934140E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13451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tep Cy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8E131E32-D591-4D01-92AB-485CBED924ED}"/>
              </a:ext>
            </a:extLst>
          </p:cNvPr>
          <p:cNvGrpSpPr/>
          <p:nvPr/>
        </p:nvGrpSpPr>
        <p:grpSpPr>
          <a:xfrm>
            <a:off x="18117658" y="9569416"/>
            <a:ext cx="14467646" cy="16534569"/>
            <a:chOff x="4490400" y="1728106"/>
            <a:chExt cx="3211200" cy="3211290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C289433E-E4BD-447F-A5D3-E923FF48D138}"/>
                </a:ext>
              </a:extLst>
            </p:cNvPr>
            <p:cNvSpPr/>
            <p:nvPr/>
          </p:nvSpPr>
          <p:spPr>
            <a:xfrm>
              <a:off x="4490400" y="1728106"/>
              <a:ext cx="3211200" cy="321129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  <a:spcAft>
                  <a:spcPts val="2480"/>
                </a:spcAft>
              </a:pPr>
              <a:endParaRPr lang="en-US" sz="14882" b="1">
                <a:latin typeface="+mj-lt"/>
              </a:endParaRPr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42772CDC-6E6C-420D-900E-FDB16E44FD16}"/>
                </a:ext>
              </a:extLst>
            </p:cNvPr>
            <p:cNvSpPr>
              <a:spLocks/>
            </p:cNvSpPr>
            <p:nvPr/>
          </p:nvSpPr>
          <p:spPr bwMode="auto">
            <a:xfrm rot="19854777" flipH="1">
              <a:off x="5535147" y="1908953"/>
              <a:ext cx="841174" cy="349442"/>
            </a:xfrm>
            <a:custGeom>
              <a:avLst/>
              <a:gdLst>
                <a:gd name="T0" fmla="*/ 601 w 601"/>
                <a:gd name="T1" fmla="*/ 0 h 217"/>
                <a:gd name="T2" fmla="*/ 600 w 601"/>
                <a:gd name="T3" fmla="*/ 0 h 217"/>
                <a:gd name="T4" fmla="*/ 413 w 601"/>
                <a:gd name="T5" fmla="*/ 19 h 217"/>
                <a:gd name="T6" fmla="*/ 0 w 601"/>
                <a:gd name="T7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1" h="217">
                  <a:moveTo>
                    <a:pt x="601" y="0"/>
                  </a:moveTo>
                  <a:cubicBezTo>
                    <a:pt x="600" y="0"/>
                    <a:pt x="600" y="0"/>
                    <a:pt x="600" y="0"/>
                  </a:cubicBezTo>
                  <a:cubicBezTo>
                    <a:pt x="537" y="0"/>
                    <a:pt x="474" y="6"/>
                    <a:pt x="413" y="19"/>
                  </a:cubicBezTo>
                  <a:cubicBezTo>
                    <a:pt x="262" y="50"/>
                    <a:pt x="120" y="117"/>
                    <a:pt x="0" y="217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0D540155-5B59-4189-895D-F8654D5FF389}"/>
                </a:ext>
              </a:extLst>
            </p:cNvPr>
            <p:cNvSpPr>
              <a:spLocks/>
            </p:cNvSpPr>
            <p:nvPr/>
          </p:nvSpPr>
          <p:spPr bwMode="auto">
            <a:xfrm rot="13554777" flipH="1">
              <a:off x="4504235" y="3618060"/>
              <a:ext cx="841174" cy="349442"/>
            </a:xfrm>
            <a:custGeom>
              <a:avLst/>
              <a:gdLst>
                <a:gd name="T0" fmla="*/ 601 w 601"/>
                <a:gd name="T1" fmla="*/ 0 h 217"/>
                <a:gd name="T2" fmla="*/ 600 w 601"/>
                <a:gd name="T3" fmla="*/ 0 h 217"/>
                <a:gd name="T4" fmla="*/ 413 w 601"/>
                <a:gd name="T5" fmla="*/ 19 h 217"/>
                <a:gd name="T6" fmla="*/ 0 w 601"/>
                <a:gd name="T7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1" h="217">
                  <a:moveTo>
                    <a:pt x="601" y="0"/>
                  </a:moveTo>
                  <a:cubicBezTo>
                    <a:pt x="600" y="0"/>
                    <a:pt x="600" y="0"/>
                    <a:pt x="600" y="0"/>
                  </a:cubicBezTo>
                  <a:cubicBezTo>
                    <a:pt x="537" y="0"/>
                    <a:pt x="474" y="6"/>
                    <a:pt x="413" y="19"/>
                  </a:cubicBezTo>
                  <a:cubicBezTo>
                    <a:pt x="262" y="50"/>
                    <a:pt x="120" y="117"/>
                    <a:pt x="0" y="217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FE10B99A-BD03-430A-9F22-CFE36F812487}"/>
                </a:ext>
              </a:extLst>
            </p:cNvPr>
            <p:cNvSpPr>
              <a:spLocks/>
            </p:cNvSpPr>
            <p:nvPr/>
          </p:nvSpPr>
          <p:spPr bwMode="auto">
            <a:xfrm rot="9054777" flipH="1">
              <a:off x="5815679" y="4409107"/>
              <a:ext cx="841174" cy="349442"/>
            </a:xfrm>
            <a:custGeom>
              <a:avLst/>
              <a:gdLst>
                <a:gd name="T0" fmla="*/ 601 w 601"/>
                <a:gd name="T1" fmla="*/ 0 h 217"/>
                <a:gd name="T2" fmla="*/ 600 w 601"/>
                <a:gd name="T3" fmla="*/ 0 h 217"/>
                <a:gd name="T4" fmla="*/ 413 w 601"/>
                <a:gd name="T5" fmla="*/ 19 h 217"/>
                <a:gd name="T6" fmla="*/ 0 w 601"/>
                <a:gd name="T7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1" h="217">
                  <a:moveTo>
                    <a:pt x="601" y="0"/>
                  </a:moveTo>
                  <a:cubicBezTo>
                    <a:pt x="600" y="0"/>
                    <a:pt x="600" y="0"/>
                    <a:pt x="600" y="0"/>
                  </a:cubicBezTo>
                  <a:cubicBezTo>
                    <a:pt x="537" y="0"/>
                    <a:pt x="474" y="6"/>
                    <a:pt x="413" y="19"/>
                  </a:cubicBezTo>
                  <a:cubicBezTo>
                    <a:pt x="262" y="50"/>
                    <a:pt x="120" y="117"/>
                    <a:pt x="0" y="217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1D6D7828-85FD-428A-B05F-5C2C1BC9BEF4}"/>
                </a:ext>
              </a:extLst>
            </p:cNvPr>
            <p:cNvSpPr>
              <a:spLocks/>
            </p:cNvSpPr>
            <p:nvPr/>
          </p:nvSpPr>
          <p:spPr bwMode="auto">
            <a:xfrm rot="2754777" flipH="1">
              <a:off x="6846591" y="2700000"/>
              <a:ext cx="841174" cy="349442"/>
            </a:xfrm>
            <a:custGeom>
              <a:avLst/>
              <a:gdLst>
                <a:gd name="T0" fmla="*/ 601 w 601"/>
                <a:gd name="T1" fmla="*/ 0 h 217"/>
                <a:gd name="T2" fmla="*/ 600 w 601"/>
                <a:gd name="T3" fmla="*/ 0 h 217"/>
                <a:gd name="T4" fmla="*/ 413 w 601"/>
                <a:gd name="T5" fmla="*/ 19 h 217"/>
                <a:gd name="T6" fmla="*/ 0 w 601"/>
                <a:gd name="T7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1" h="217">
                  <a:moveTo>
                    <a:pt x="601" y="0"/>
                  </a:moveTo>
                  <a:cubicBezTo>
                    <a:pt x="600" y="0"/>
                    <a:pt x="600" y="0"/>
                    <a:pt x="600" y="0"/>
                  </a:cubicBezTo>
                  <a:cubicBezTo>
                    <a:pt x="537" y="0"/>
                    <a:pt x="474" y="6"/>
                    <a:pt x="413" y="19"/>
                  </a:cubicBezTo>
                  <a:cubicBezTo>
                    <a:pt x="262" y="50"/>
                    <a:pt x="120" y="117"/>
                    <a:pt x="0" y="217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</p:grpSp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8552BE03-1563-4153-9F03-4CF477C6D0B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86567" y="11250518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8D44FBB5-0816-4A67-9A1E-11064CBAD7F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686567" y="9341480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48A82D-1FED-420A-9205-FF50EB5B80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4" name="Picture Placeholder 18">
            <a:extLst>
              <a:ext uri="{FF2B5EF4-FFF2-40B4-BE49-F238E27FC236}">
                <a16:creationId xmlns:a16="http://schemas.microsoft.com/office/drawing/2014/main" id="{0FEB6459-32DC-4DA1-A8F5-8F0A8A38CEF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5623476" y="17910292"/>
            <a:ext cx="7917158" cy="904799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5" name="Picture Placeholder 18">
            <a:extLst>
              <a:ext uri="{FF2B5EF4-FFF2-40B4-BE49-F238E27FC236}">
                <a16:creationId xmlns:a16="http://schemas.microsoft.com/office/drawing/2014/main" id="{1A1E17F1-1D9F-4878-AA4D-733B2CB3375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483806" y="19274501"/>
            <a:ext cx="5446766" cy="622474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B2CDFEC6-77B5-48E1-AD00-558860A3B7D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686567" y="20763077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6D92BE5C-CD11-4FE3-BBAA-4E269EF031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686567" y="18854040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B5A9EE24-117D-4356-9278-0CDA5ECC9B1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4634071" y="20763077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FCECF160-D8C9-495C-A20A-83370080554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634071" y="18854040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2" name="Text Placeholder 35">
            <a:extLst>
              <a:ext uri="{FF2B5EF4-FFF2-40B4-BE49-F238E27FC236}">
                <a16:creationId xmlns:a16="http://schemas.microsoft.com/office/drawing/2014/main" id="{3576F2D3-5E56-44DC-B72E-E5651D4085E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34071" y="11250518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3" name="Text Placeholder 35">
            <a:extLst>
              <a:ext uri="{FF2B5EF4-FFF2-40B4-BE49-F238E27FC236}">
                <a16:creationId xmlns:a16="http://schemas.microsoft.com/office/drawing/2014/main" id="{7FC4BBC1-5DC6-4EB2-B41F-E08BFBDE682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634071" y="9341480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55" name="Picture Placeholder 18">
            <a:extLst>
              <a:ext uri="{FF2B5EF4-FFF2-40B4-BE49-F238E27FC236}">
                <a16:creationId xmlns:a16="http://schemas.microsoft.com/office/drawing/2014/main" id="{1C0612FC-2E67-4816-A17C-A913B264C318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26858672" y="10077865"/>
            <a:ext cx="5446766" cy="622474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3" name="Picture Placeholder 18">
            <a:extLst>
              <a:ext uri="{FF2B5EF4-FFF2-40B4-BE49-F238E27FC236}">
                <a16:creationId xmlns:a16="http://schemas.microsoft.com/office/drawing/2014/main" id="{98B8D385-C24B-4777-A949-9567F02FB15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 rot="5400000">
            <a:off x="16685088" y="9233321"/>
            <a:ext cx="9044201" cy="791383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4" name="Text Placeholder 96">
            <a:extLst>
              <a:ext uri="{FF2B5EF4-FFF2-40B4-BE49-F238E27FC236}">
                <a16:creationId xmlns:a16="http://schemas.microsoft.com/office/drawing/2014/main" id="{CE8C3807-87D9-42F7-9FDA-C83B7DA9469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6562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1075AA4-1FA9-4704-A587-D8E88C1D1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7BF9FC5-73CA-47D5-891A-42CBDE799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96">
            <a:extLst>
              <a:ext uri="{FF2B5EF4-FFF2-40B4-BE49-F238E27FC236}">
                <a16:creationId xmlns:a16="http://schemas.microsoft.com/office/drawing/2014/main" id="{462FAF15-0CB5-418E-A59C-EA8FADE526A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68810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50" userDrawn="1">
          <p15:clr>
            <a:srgbClr val="A4A3A4"/>
          </p15:clr>
        </p15:guide>
        <p15:guide id="2" pos="6048" userDrawn="1">
          <p15:clr>
            <a:srgbClr val="A4A3A4"/>
          </p15:clr>
        </p15:guide>
        <p15:guide id="3" pos="10740" userDrawn="1">
          <p15:clr>
            <a:srgbClr val="A4A3A4"/>
          </p15:clr>
        </p15:guide>
        <p15:guide id="4" pos="11033" userDrawn="1">
          <p15:clr>
            <a:srgbClr val="A4A3A4"/>
          </p15:clr>
        </p15:guide>
        <p15:guide id="5" pos="15725" userDrawn="1">
          <p15:clr>
            <a:srgbClr val="A4A3A4"/>
          </p15:clr>
        </p15:guide>
        <p15:guide id="6" pos="16023" userDrawn="1">
          <p15:clr>
            <a:srgbClr val="A4A3A4"/>
          </p15:clr>
        </p15:guide>
        <p15:guide id="7" pos="20706" userDrawn="1">
          <p15:clr>
            <a:srgbClr val="A4A3A4"/>
          </p15:clr>
        </p15:guide>
        <p15:guide id="8" pos="21008" userDrawn="1">
          <p15:clr>
            <a:srgbClr val="A4A3A4"/>
          </p15:clr>
        </p15:guide>
        <p15:guide id="9" pos="25692" userDrawn="1">
          <p15:clr>
            <a:srgbClr val="A4A3A4"/>
          </p15:clr>
        </p15:guide>
        <p15:guide id="10" pos="25994" userDrawn="1">
          <p15:clr>
            <a:srgbClr val="A4A3A4"/>
          </p15:clr>
        </p15:guide>
        <p15:guide id="11" orient="horz" pos="4205" userDrawn="1">
          <p15:clr>
            <a:srgbClr val="C35EA4"/>
          </p15:clr>
        </p15:guide>
        <p15:guide id="12" orient="horz" pos="4635" userDrawn="1">
          <p15:clr>
            <a:srgbClr val="C35EA4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tep Cy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25E9D534-D83A-4B31-A3BE-9427DD348BAF}"/>
              </a:ext>
            </a:extLst>
          </p:cNvPr>
          <p:cNvGrpSpPr/>
          <p:nvPr userDrawn="1"/>
        </p:nvGrpSpPr>
        <p:grpSpPr>
          <a:xfrm>
            <a:off x="18604667" y="10547806"/>
            <a:ext cx="13505616" cy="15434637"/>
            <a:chOff x="4500562" y="1662253"/>
            <a:chExt cx="3267076" cy="326707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C512217-6459-4660-9829-4DE5567187F7}"/>
                </a:ext>
              </a:extLst>
            </p:cNvPr>
            <p:cNvSpPr/>
            <p:nvPr/>
          </p:nvSpPr>
          <p:spPr>
            <a:xfrm rot="1639321">
              <a:off x="4500562" y="1662253"/>
              <a:ext cx="3267076" cy="326707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  <a:spcAft>
                  <a:spcPts val="2480"/>
                </a:spcAft>
              </a:pPr>
              <a:endParaRPr lang="en-US" sz="14882" b="1">
                <a:latin typeface="+mj-lt"/>
              </a:endParaRPr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59D28C0B-069A-4D30-B857-D43033D72094}"/>
                </a:ext>
              </a:extLst>
            </p:cNvPr>
            <p:cNvSpPr>
              <a:spLocks/>
            </p:cNvSpPr>
            <p:nvPr/>
          </p:nvSpPr>
          <p:spPr bwMode="auto">
            <a:xfrm rot="1405703" flipH="1">
              <a:off x="6695740" y="2010380"/>
              <a:ext cx="294717" cy="30962"/>
            </a:xfrm>
            <a:custGeom>
              <a:avLst/>
              <a:gdLst>
                <a:gd name="T0" fmla="*/ 188 w 188"/>
                <a:gd name="T1" fmla="*/ 1 h 20"/>
                <a:gd name="T2" fmla="*/ 188 w 188"/>
                <a:gd name="T3" fmla="*/ 0 h 20"/>
                <a:gd name="T4" fmla="*/ 0 w 188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20">
                  <a:moveTo>
                    <a:pt x="188" y="1"/>
                  </a:moveTo>
                  <a:cubicBezTo>
                    <a:pt x="188" y="0"/>
                    <a:pt x="188" y="0"/>
                    <a:pt x="188" y="0"/>
                  </a:cubicBezTo>
                  <a:cubicBezTo>
                    <a:pt x="124" y="0"/>
                    <a:pt x="61" y="7"/>
                    <a:pt x="0" y="20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245FE08A-350D-4ADF-B528-DE0441A1AB41}"/>
                </a:ext>
              </a:extLst>
            </p:cNvPr>
            <p:cNvSpPr>
              <a:spLocks/>
            </p:cNvSpPr>
            <p:nvPr/>
          </p:nvSpPr>
          <p:spPr bwMode="auto">
            <a:xfrm rot="14365703" flipH="1">
              <a:off x="4628605" y="3890961"/>
              <a:ext cx="294717" cy="30962"/>
            </a:xfrm>
            <a:custGeom>
              <a:avLst/>
              <a:gdLst>
                <a:gd name="T0" fmla="*/ 188 w 188"/>
                <a:gd name="T1" fmla="*/ 1 h 20"/>
                <a:gd name="T2" fmla="*/ 188 w 188"/>
                <a:gd name="T3" fmla="*/ 0 h 20"/>
                <a:gd name="T4" fmla="*/ 0 w 188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20">
                  <a:moveTo>
                    <a:pt x="188" y="1"/>
                  </a:moveTo>
                  <a:cubicBezTo>
                    <a:pt x="188" y="0"/>
                    <a:pt x="188" y="0"/>
                    <a:pt x="188" y="0"/>
                  </a:cubicBezTo>
                  <a:cubicBezTo>
                    <a:pt x="124" y="0"/>
                    <a:pt x="61" y="7"/>
                    <a:pt x="0" y="20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EE0CA3E0-C143-41E0-AF74-49D1F216DF07}"/>
                </a:ext>
              </a:extLst>
            </p:cNvPr>
            <p:cNvSpPr>
              <a:spLocks/>
            </p:cNvSpPr>
            <p:nvPr/>
          </p:nvSpPr>
          <p:spPr bwMode="auto">
            <a:xfrm rot="18685703" flipH="1">
              <a:off x="4959962" y="2213580"/>
              <a:ext cx="294717" cy="30962"/>
            </a:xfrm>
            <a:custGeom>
              <a:avLst/>
              <a:gdLst>
                <a:gd name="T0" fmla="*/ 188 w 188"/>
                <a:gd name="T1" fmla="*/ 1 h 20"/>
                <a:gd name="T2" fmla="*/ 188 w 188"/>
                <a:gd name="T3" fmla="*/ 0 h 20"/>
                <a:gd name="T4" fmla="*/ 0 w 188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20">
                  <a:moveTo>
                    <a:pt x="188" y="1"/>
                  </a:moveTo>
                  <a:cubicBezTo>
                    <a:pt x="188" y="0"/>
                    <a:pt x="188" y="0"/>
                    <a:pt x="188" y="0"/>
                  </a:cubicBezTo>
                  <a:cubicBezTo>
                    <a:pt x="124" y="0"/>
                    <a:pt x="61" y="7"/>
                    <a:pt x="0" y="20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D2153C8F-EEA8-494D-A76E-24CE12EDC97D}"/>
                </a:ext>
              </a:extLst>
            </p:cNvPr>
            <p:cNvSpPr>
              <a:spLocks/>
            </p:cNvSpPr>
            <p:nvPr/>
          </p:nvSpPr>
          <p:spPr bwMode="auto">
            <a:xfrm rot="10045703" flipH="1">
              <a:off x="6121494" y="4724438"/>
              <a:ext cx="294717" cy="30962"/>
            </a:xfrm>
            <a:custGeom>
              <a:avLst/>
              <a:gdLst>
                <a:gd name="T0" fmla="*/ 188 w 188"/>
                <a:gd name="T1" fmla="*/ 1 h 20"/>
                <a:gd name="T2" fmla="*/ 188 w 188"/>
                <a:gd name="T3" fmla="*/ 0 h 20"/>
                <a:gd name="T4" fmla="*/ 0 w 188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20">
                  <a:moveTo>
                    <a:pt x="188" y="1"/>
                  </a:moveTo>
                  <a:cubicBezTo>
                    <a:pt x="188" y="0"/>
                    <a:pt x="188" y="0"/>
                    <a:pt x="188" y="0"/>
                  </a:cubicBezTo>
                  <a:cubicBezTo>
                    <a:pt x="124" y="0"/>
                    <a:pt x="61" y="7"/>
                    <a:pt x="0" y="20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CD30E02F-8444-4044-9031-40722B9986B9}"/>
                </a:ext>
              </a:extLst>
            </p:cNvPr>
            <p:cNvSpPr>
              <a:spLocks/>
            </p:cNvSpPr>
            <p:nvPr/>
          </p:nvSpPr>
          <p:spPr bwMode="auto">
            <a:xfrm rot="5725703" flipH="1">
              <a:off x="7375506" y="3562176"/>
              <a:ext cx="294717" cy="30962"/>
            </a:xfrm>
            <a:custGeom>
              <a:avLst/>
              <a:gdLst>
                <a:gd name="T0" fmla="*/ 188 w 188"/>
                <a:gd name="T1" fmla="*/ 1 h 20"/>
                <a:gd name="T2" fmla="*/ 188 w 188"/>
                <a:gd name="T3" fmla="*/ 0 h 20"/>
                <a:gd name="T4" fmla="*/ 0 w 188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20">
                  <a:moveTo>
                    <a:pt x="188" y="1"/>
                  </a:moveTo>
                  <a:cubicBezTo>
                    <a:pt x="188" y="0"/>
                    <a:pt x="188" y="0"/>
                    <a:pt x="188" y="0"/>
                  </a:cubicBezTo>
                  <a:cubicBezTo>
                    <a:pt x="124" y="0"/>
                    <a:pt x="61" y="7"/>
                    <a:pt x="0" y="20"/>
                  </a:cubicBezTo>
                </a:path>
              </a:pathLst>
            </a:custGeom>
            <a:noFill/>
            <a:ln w="25400" cap="flat">
              <a:solidFill>
                <a:schemeClr val="bg2"/>
              </a:solidFill>
              <a:prstDash val="solid"/>
              <a:miter lim="800000"/>
              <a:headEnd/>
              <a:tailEnd type="arrow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344"/>
            </a:p>
          </p:txBody>
        </p:sp>
      </p:grpSp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8552BE03-1563-4153-9F03-4CF477C6D0B8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0816444" y="9344639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8D44FBB5-0816-4A67-9A1E-11064CBAD7FC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0816444" y="7435601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48A82D-1FED-420A-9205-FF50EB5B805B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686561" y="1912458"/>
            <a:ext cx="47026828" cy="475939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4" name="Picture Placeholder 18">
            <a:extLst>
              <a:ext uri="{FF2B5EF4-FFF2-40B4-BE49-F238E27FC236}">
                <a16:creationId xmlns:a16="http://schemas.microsoft.com/office/drawing/2014/main" id="{0FEB6459-32DC-4DA1-A8F5-8F0A8A38CEF6}"/>
              </a:ext>
            </a:extLst>
          </p:cNvPr>
          <p:cNvSpPr>
            <a:spLocks noGrp="1"/>
          </p:cNvSpPr>
          <p:nvPr userDrawn="1">
            <p:ph type="pic" sz="quarter" idx="23" hasCustomPrompt="1"/>
          </p:nvPr>
        </p:nvSpPr>
        <p:spPr>
          <a:xfrm>
            <a:off x="19079816" y="20234929"/>
            <a:ext cx="5714640" cy="653088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5" name="Picture Placeholder 18">
            <a:extLst>
              <a:ext uri="{FF2B5EF4-FFF2-40B4-BE49-F238E27FC236}">
                <a16:creationId xmlns:a16="http://schemas.microsoft.com/office/drawing/2014/main" id="{1A1E17F1-1D9F-4878-AA4D-733B2CB3375E}"/>
              </a:ext>
            </a:extLst>
          </p:cNvPr>
          <p:cNvSpPr>
            <a:spLocks noGrp="1"/>
          </p:cNvSpPr>
          <p:nvPr userDrawn="1">
            <p:ph type="pic" sz="quarter" idx="30" hasCustomPrompt="1"/>
          </p:nvPr>
        </p:nvSpPr>
        <p:spPr>
          <a:xfrm>
            <a:off x="16976875" y="13071228"/>
            <a:ext cx="5714640" cy="653088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B5A9EE24-117D-4356-9278-0CDA5ECC9B11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1686567" y="15805169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FCECF160-D8C9-495C-A20A-83370080554E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1686567" y="13896131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2" name="Text Placeholder 35">
            <a:extLst>
              <a:ext uri="{FF2B5EF4-FFF2-40B4-BE49-F238E27FC236}">
                <a16:creationId xmlns:a16="http://schemas.microsoft.com/office/drawing/2014/main" id="{3576F2D3-5E56-44DC-B72E-E5651D4085EB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1686567" y="23091423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3" name="Text Placeholder 35">
            <a:extLst>
              <a:ext uri="{FF2B5EF4-FFF2-40B4-BE49-F238E27FC236}">
                <a16:creationId xmlns:a16="http://schemas.microsoft.com/office/drawing/2014/main" id="{7FC4BBC1-5DC6-4EB2-B41F-E08BFBDE682F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686567" y="21182386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55" name="Picture Placeholder 18">
            <a:extLst>
              <a:ext uri="{FF2B5EF4-FFF2-40B4-BE49-F238E27FC236}">
                <a16:creationId xmlns:a16="http://schemas.microsoft.com/office/drawing/2014/main" id="{1C0612FC-2E67-4816-A17C-A913B264C318}"/>
              </a:ext>
            </a:extLst>
          </p:cNvPr>
          <p:cNvSpPr>
            <a:spLocks noGrp="1"/>
          </p:cNvSpPr>
          <p:nvPr userDrawn="1">
            <p:ph type="pic" sz="quarter" idx="39" hasCustomPrompt="1"/>
          </p:nvPr>
        </p:nvSpPr>
        <p:spPr>
          <a:xfrm>
            <a:off x="25691230" y="20164036"/>
            <a:ext cx="5714640" cy="65308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3" name="Picture Placeholder 18">
            <a:extLst>
              <a:ext uri="{FF2B5EF4-FFF2-40B4-BE49-F238E27FC236}">
                <a16:creationId xmlns:a16="http://schemas.microsoft.com/office/drawing/2014/main" id="{98B8D385-C24B-4777-A949-9567F02FB157}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 rot="5400000">
            <a:off x="21881440" y="8979957"/>
            <a:ext cx="6530880" cy="5714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00" name="Text Placeholder 35">
            <a:extLst>
              <a:ext uri="{FF2B5EF4-FFF2-40B4-BE49-F238E27FC236}">
                <a16:creationId xmlns:a16="http://schemas.microsoft.com/office/drawing/2014/main" id="{2FEFE8F0-9BAA-4346-BB21-AE04B912909E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34634071" y="23091423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101" name="Text Placeholder 35">
            <a:extLst>
              <a:ext uri="{FF2B5EF4-FFF2-40B4-BE49-F238E27FC236}">
                <a16:creationId xmlns:a16="http://schemas.microsoft.com/office/drawing/2014/main" id="{C99D92DC-FF86-40FE-B29A-81222ADC7B00}"/>
              </a:ext>
            </a:extLst>
          </p:cNvPr>
          <p:cNvSpPr>
            <a:spLocks noGrp="1"/>
          </p:cNvSpPr>
          <p:nvPr userDrawn="1">
            <p:ph type="body" sz="quarter" idx="41" hasCustomPrompt="1"/>
          </p:nvPr>
        </p:nvSpPr>
        <p:spPr>
          <a:xfrm>
            <a:off x="34634071" y="21182386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02" name="Text Placeholder 35">
            <a:extLst>
              <a:ext uri="{FF2B5EF4-FFF2-40B4-BE49-F238E27FC236}">
                <a16:creationId xmlns:a16="http://schemas.microsoft.com/office/drawing/2014/main" id="{B03F4B5C-D836-4E4C-A2EB-DE5761A3FD20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34634071" y="15805169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103" name="Text Placeholder 35">
            <a:extLst>
              <a:ext uri="{FF2B5EF4-FFF2-40B4-BE49-F238E27FC236}">
                <a16:creationId xmlns:a16="http://schemas.microsoft.com/office/drawing/2014/main" id="{BD7432FC-8E33-4D4A-9C94-1BD0E1D05DF5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34634071" y="13896131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05" name="Picture Placeholder 18">
            <a:extLst>
              <a:ext uri="{FF2B5EF4-FFF2-40B4-BE49-F238E27FC236}">
                <a16:creationId xmlns:a16="http://schemas.microsoft.com/office/drawing/2014/main" id="{BFC280A5-9513-416C-8C61-E8C8CEE671F9}"/>
              </a:ext>
            </a:extLst>
          </p:cNvPr>
          <p:cNvSpPr>
            <a:spLocks noGrp="1"/>
          </p:cNvSpPr>
          <p:nvPr userDrawn="1">
            <p:ph type="pic" sz="quarter" idx="45" hasCustomPrompt="1"/>
          </p:nvPr>
        </p:nvSpPr>
        <p:spPr>
          <a:xfrm>
            <a:off x="27675327" y="12955851"/>
            <a:ext cx="5714640" cy="65308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8" name="Text Placeholder 96">
            <a:extLst>
              <a:ext uri="{FF2B5EF4-FFF2-40B4-BE49-F238E27FC236}">
                <a16:creationId xmlns:a16="http://schemas.microsoft.com/office/drawing/2014/main" id="{5D62670B-0564-448A-81BB-05FE5CE78A4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3918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Step Cy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E434940-7559-4041-A9F9-0DF5F3567311}"/>
              </a:ext>
            </a:extLst>
          </p:cNvPr>
          <p:cNvGrpSpPr/>
          <p:nvPr userDrawn="1"/>
        </p:nvGrpSpPr>
        <p:grpSpPr>
          <a:xfrm>
            <a:off x="16379984" y="7826805"/>
            <a:ext cx="17954982" cy="20519511"/>
            <a:chOff x="3962400" y="1182148"/>
            <a:chExt cx="4343400" cy="4343392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97068049-9E9C-4AB6-9ED8-B5CB565293A5}"/>
                </a:ext>
              </a:extLst>
            </p:cNvPr>
            <p:cNvSpPr/>
            <p:nvPr/>
          </p:nvSpPr>
          <p:spPr>
            <a:xfrm>
              <a:off x="4500562" y="1720309"/>
              <a:ext cx="3267076" cy="326707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lnSpc>
                  <a:spcPct val="90000"/>
                </a:lnSpc>
                <a:spcAft>
                  <a:spcPts val="2480"/>
                </a:spcAft>
                <a:buFont typeface="Arial" panose="020B0604020202020204" pitchFamily="34" charset="0"/>
                <a:buNone/>
              </a:pPr>
              <a:endParaRPr lang="en-US" sz="14882" b="1">
                <a:latin typeface="+mj-lt"/>
              </a:endParaRPr>
            </a:p>
          </p:txBody>
        </p: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542CFC9C-095F-4B94-A8F5-C216A77EFFF4}"/>
                </a:ext>
              </a:extLst>
            </p:cNvPr>
            <p:cNvGrpSpPr/>
            <p:nvPr/>
          </p:nvGrpSpPr>
          <p:grpSpPr>
            <a:xfrm rot="20663140">
              <a:off x="4928258" y="2358665"/>
              <a:ext cx="2665070" cy="2434571"/>
              <a:chOff x="5344949" y="2692885"/>
              <a:chExt cx="1655223" cy="1512065"/>
            </a:xfrm>
          </p:grpSpPr>
          <p:sp>
            <p:nvSpPr>
              <p:cNvPr id="91" name="Freeform 18">
                <a:extLst>
                  <a:ext uri="{FF2B5EF4-FFF2-40B4-BE49-F238E27FC236}">
                    <a16:creationId xmlns:a16="http://schemas.microsoft.com/office/drawing/2014/main" id="{5A557AD1-06A3-429C-A17C-67C2D6FC16E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344949" y="2692885"/>
                <a:ext cx="106835" cy="148144"/>
              </a:xfrm>
              <a:custGeom>
                <a:avLst/>
                <a:gdLst>
                  <a:gd name="T0" fmla="*/ 110 w 110"/>
                  <a:gd name="T1" fmla="*/ 153 h 153"/>
                  <a:gd name="T2" fmla="*/ 110 w 110"/>
                  <a:gd name="T3" fmla="*/ 153 h 153"/>
                  <a:gd name="T4" fmla="*/ 0 w 110"/>
                  <a:gd name="T5" fmla="*/ 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" h="153">
                    <a:moveTo>
                      <a:pt x="110" y="153"/>
                    </a:moveTo>
                    <a:cubicBezTo>
                      <a:pt x="110" y="153"/>
                      <a:pt x="110" y="153"/>
                      <a:pt x="110" y="153"/>
                    </a:cubicBezTo>
                    <a:cubicBezTo>
                      <a:pt x="79" y="98"/>
                      <a:pt x="41" y="47"/>
                      <a:pt x="0" y="0"/>
                    </a:cubicBezTo>
                  </a:path>
                </a:pathLst>
              </a:custGeom>
              <a:noFill/>
              <a:ln w="25400" cap="flat">
                <a:solidFill>
                  <a:schemeClr val="bg2"/>
                </a:solidFill>
                <a:prstDash val="solid"/>
                <a:miter lim="800000"/>
                <a:headEnd/>
                <a:tailEnd type="arrow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indent="0">
                  <a:buFont typeface="Arial" panose="020B0604020202020204" pitchFamily="34" charset="0"/>
                  <a:buNone/>
                </a:pPr>
                <a:endParaRPr lang="en-US" sz="32344"/>
              </a:p>
            </p:txBody>
          </p:sp>
          <p:sp>
            <p:nvSpPr>
              <p:cNvPr id="92" name="Freeform 20">
                <a:extLst>
                  <a:ext uri="{FF2B5EF4-FFF2-40B4-BE49-F238E27FC236}">
                    <a16:creationId xmlns:a16="http://schemas.microsoft.com/office/drawing/2014/main" id="{B070BC1C-33C1-4074-AC0D-8088E6060A0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924676" y="2841029"/>
                <a:ext cx="75496" cy="167374"/>
              </a:xfrm>
              <a:custGeom>
                <a:avLst/>
                <a:gdLst>
                  <a:gd name="T0" fmla="*/ 78 w 78"/>
                  <a:gd name="T1" fmla="*/ 0 h 173"/>
                  <a:gd name="T2" fmla="*/ 77 w 78"/>
                  <a:gd name="T3" fmla="*/ 0 h 173"/>
                  <a:gd name="T4" fmla="*/ 0 w 78"/>
                  <a:gd name="T5" fmla="*/ 17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73">
                    <a:moveTo>
                      <a:pt x="78" y="0"/>
                    </a:moveTo>
                    <a:cubicBezTo>
                      <a:pt x="77" y="0"/>
                      <a:pt x="77" y="0"/>
                      <a:pt x="77" y="0"/>
                    </a:cubicBezTo>
                    <a:cubicBezTo>
                      <a:pt x="46" y="55"/>
                      <a:pt x="20" y="113"/>
                      <a:pt x="0" y="173"/>
                    </a:cubicBezTo>
                  </a:path>
                </a:pathLst>
              </a:custGeom>
              <a:noFill/>
              <a:ln w="25400" cap="flat">
                <a:solidFill>
                  <a:schemeClr val="bg2"/>
                </a:solidFill>
                <a:prstDash val="solid"/>
                <a:miter lim="800000"/>
                <a:headEnd/>
                <a:tailEnd type="arrow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indent="0">
                  <a:buFont typeface="Arial" panose="020B0604020202020204" pitchFamily="34" charset="0"/>
                  <a:buNone/>
                </a:pPr>
                <a:endParaRPr lang="en-US" sz="32344"/>
              </a:p>
            </p:txBody>
          </p:sp>
          <p:sp>
            <p:nvSpPr>
              <p:cNvPr id="93" name="Freeform 22">
                <a:extLst>
                  <a:ext uri="{FF2B5EF4-FFF2-40B4-BE49-F238E27FC236}">
                    <a16:creationId xmlns:a16="http://schemas.microsoft.com/office/drawing/2014/main" id="{7E226681-5C0D-4724-8383-5DC8F39D29A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951769" y="4186432"/>
                <a:ext cx="182331" cy="18518"/>
              </a:xfrm>
              <a:custGeom>
                <a:avLst/>
                <a:gdLst>
                  <a:gd name="T0" fmla="*/ 0 w 188"/>
                  <a:gd name="T1" fmla="*/ 18 h 19"/>
                  <a:gd name="T2" fmla="*/ 0 w 188"/>
                  <a:gd name="T3" fmla="*/ 19 h 19"/>
                  <a:gd name="T4" fmla="*/ 188 w 188"/>
                  <a:gd name="T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8" h="19">
                    <a:moveTo>
                      <a:pt x="0" y="18"/>
                    </a:moveTo>
                    <a:cubicBezTo>
                      <a:pt x="0" y="19"/>
                      <a:pt x="0" y="19"/>
                      <a:pt x="0" y="19"/>
                    </a:cubicBezTo>
                    <a:cubicBezTo>
                      <a:pt x="63" y="19"/>
                      <a:pt x="126" y="12"/>
                      <a:pt x="188" y="0"/>
                    </a:cubicBezTo>
                  </a:path>
                </a:pathLst>
              </a:custGeom>
              <a:noFill/>
              <a:ln w="25400" cap="flat">
                <a:solidFill>
                  <a:schemeClr val="bg2"/>
                </a:solidFill>
                <a:prstDash val="solid"/>
                <a:miter lim="800000"/>
                <a:headEnd/>
                <a:tailEnd type="arrow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indent="0">
                  <a:buFont typeface="Arial" panose="020B0604020202020204" pitchFamily="34" charset="0"/>
                  <a:buNone/>
                </a:pPr>
                <a:endParaRPr lang="en-US" sz="32344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96A6398B-0687-499A-A3EF-3864749ECD92}"/>
                </a:ext>
              </a:extLst>
            </p:cNvPr>
            <p:cNvGrpSpPr/>
            <p:nvPr/>
          </p:nvGrpSpPr>
          <p:grpSpPr>
            <a:xfrm rot="21366382">
              <a:off x="4721545" y="1896038"/>
              <a:ext cx="2667364" cy="2439158"/>
              <a:chOff x="5268028" y="2386626"/>
              <a:chExt cx="1656648" cy="1514914"/>
            </a:xfrm>
          </p:grpSpPr>
          <p:sp>
            <p:nvSpPr>
              <p:cNvPr id="88" name="Freeform 19">
                <a:extLst>
                  <a:ext uri="{FF2B5EF4-FFF2-40B4-BE49-F238E27FC236}">
                    <a16:creationId xmlns:a16="http://schemas.microsoft.com/office/drawing/2014/main" id="{52B27D6F-750C-4E87-9F46-CB20F0ACCC2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134100" y="2386626"/>
                <a:ext cx="183043" cy="19230"/>
              </a:xfrm>
              <a:custGeom>
                <a:avLst/>
                <a:gdLst>
                  <a:gd name="T0" fmla="*/ 188 w 188"/>
                  <a:gd name="T1" fmla="*/ 1 h 20"/>
                  <a:gd name="T2" fmla="*/ 188 w 188"/>
                  <a:gd name="T3" fmla="*/ 0 h 20"/>
                  <a:gd name="T4" fmla="*/ 0 w 188"/>
                  <a:gd name="T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8" h="20">
                    <a:moveTo>
                      <a:pt x="188" y="1"/>
                    </a:moveTo>
                    <a:cubicBezTo>
                      <a:pt x="188" y="0"/>
                      <a:pt x="188" y="0"/>
                      <a:pt x="188" y="0"/>
                    </a:cubicBezTo>
                    <a:cubicBezTo>
                      <a:pt x="124" y="0"/>
                      <a:pt x="61" y="7"/>
                      <a:pt x="0" y="20"/>
                    </a:cubicBezTo>
                  </a:path>
                </a:pathLst>
              </a:custGeom>
              <a:noFill/>
              <a:ln w="25400" cap="flat">
                <a:solidFill>
                  <a:schemeClr val="bg2"/>
                </a:solidFill>
                <a:prstDash val="solid"/>
                <a:miter lim="800000"/>
                <a:headEnd/>
                <a:tailEnd type="arrow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indent="0">
                  <a:buFont typeface="Arial" panose="020B0604020202020204" pitchFamily="34" charset="0"/>
                  <a:buNone/>
                </a:pPr>
                <a:endParaRPr lang="en-US" sz="32344"/>
              </a:p>
            </p:txBody>
          </p:sp>
          <p:sp>
            <p:nvSpPr>
              <p:cNvPr id="89" name="Freeform 21">
                <a:extLst>
                  <a:ext uri="{FF2B5EF4-FFF2-40B4-BE49-F238E27FC236}">
                    <a16:creationId xmlns:a16="http://schemas.microsoft.com/office/drawing/2014/main" id="{0148AA9A-F791-4EE1-8751-874899E8757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817841" y="3751972"/>
                <a:ext cx="106835" cy="149568"/>
              </a:xfrm>
              <a:custGeom>
                <a:avLst/>
                <a:gdLst>
                  <a:gd name="T0" fmla="*/ 0 w 110"/>
                  <a:gd name="T1" fmla="*/ 0 h 154"/>
                  <a:gd name="T2" fmla="*/ 0 w 110"/>
                  <a:gd name="T3" fmla="*/ 1 h 154"/>
                  <a:gd name="T4" fmla="*/ 110 w 110"/>
                  <a:gd name="T5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" h="154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2" y="56"/>
                      <a:pt x="69" y="107"/>
                      <a:pt x="110" y="154"/>
                    </a:cubicBezTo>
                  </a:path>
                </a:pathLst>
              </a:custGeom>
              <a:noFill/>
              <a:ln w="25400" cap="flat">
                <a:solidFill>
                  <a:schemeClr val="bg2"/>
                </a:solidFill>
                <a:prstDash val="solid"/>
                <a:miter lim="800000"/>
                <a:headEnd/>
                <a:tailEnd type="arrow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indent="0">
                  <a:buFont typeface="Arial" panose="020B0604020202020204" pitchFamily="34" charset="0"/>
                  <a:buNone/>
                </a:pPr>
                <a:endParaRPr lang="en-US" sz="32344"/>
              </a:p>
            </p:txBody>
          </p:sp>
          <p:sp>
            <p:nvSpPr>
              <p:cNvPr id="90" name="Freeform 23">
                <a:extLst>
                  <a:ext uri="{FF2B5EF4-FFF2-40B4-BE49-F238E27FC236}">
                    <a16:creationId xmlns:a16="http://schemas.microsoft.com/office/drawing/2014/main" id="{0465E06E-A8C3-45A2-A1D6-6C0A7EBA541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68028" y="3583173"/>
                <a:ext cx="76209" cy="165950"/>
              </a:xfrm>
              <a:custGeom>
                <a:avLst/>
                <a:gdLst>
                  <a:gd name="T0" fmla="*/ 0 w 78"/>
                  <a:gd name="T1" fmla="*/ 172 h 172"/>
                  <a:gd name="T2" fmla="*/ 0 w 78"/>
                  <a:gd name="T3" fmla="*/ 172 h 172"/>
                  <a:gd name="T4" fmla="*/ 78 w 78"/>
                  <a:gd name="T5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72">
                    <a:moveTo>
                      <a:pt x="0" y="172"/>
                    </a:moveTo>
                    <a:cubicBezTo>
                      <a:pt x="0" y="172"/>
                      <a:pt x="0" y="172"/>
                      <a:pt x="0" y="172"/>
                    </a:cubicBezTo>
                    <a:cubicBezTo>
                      <a:pt x="32" y="117"/>
                      <a:pt x="58" y="60"/>
                      <a:pt x="78" y="0"/>
                    </a:cubicBezTo>
                  </a:path>
                </a:pathLst>
              </a:custGeom>
              <a:noFill/>
              <a:ln w="25400" cap="flat">
                <a:solidFill>
                  <a:schemeClr val="bg2"/>
                </a:solidFill>
                <a:prstDash val="solid"/>
                <a:miter lim="800000"/>
                <a:headEnd/>
                <a:tailEnd type="arrow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indent="0">
                  <a:buFont typeface="Arial" panose="020B0604020202020204" pitchFamily="34" charset="0"/>
                  <a:buNone/>
                </a:pPr>
                <a:endParaRPr lang="en-US" sz="32344"/>
              </a:p>
            </p:txBody>
          </p:sp>
        </p:grp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3C7739D-8BC1-4056-B29E-95C7CA15BDCF}"/>
                </a:ext>
              </a:extLst>
            </p:cNvPr>
            <p:cNvSpPr/>
            <p:nvPr/>
          </p:nvSpPr>
          <p:spPr>
            <a:xfrm>
              <a:off x="3962400" y="1182148"/>
              <a:ext cx="4343400" cy="434339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lnSpc>
                  <a:spcPct val="90000"/>
                </a:lnSpc>
                <a:spcAft>
                  <a:spcPts val="2480"/>
                </a:spcAft>
                <a:buFont typeface="Arial" panose="020B0604020202020204" pitchFamily="34" charset="0"/>
                <a:buNone/>
              </a:pPr>
              <a:endParaRPr lang="en-US" sz="14882" b="1">
                <a:latin typeface="+mj-lt"/>
              </a:endParaRPr>
            </a:p>
          </p:txBody>
        </p:sp>
      </p:grpSp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8552BE03-1563-4153-9F03-4CF477C6D0B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86567" y="11172704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8D44FBB5-0816-4A67-9A1E-11064CBAD7F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686567" y="9263666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48A82D-1FED-420A-9205-FF50EB5B80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6561" y="1912458"/>
            <a:ext cx="47026828" cy="475939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4" name="Picture Placeholder 18">
            <a:extLst>
              <a:ext uri="{FF2B5EF4-FFF2-40B4-BE49-F238E27FC236}">
                <a16:creationId xmlns:a16="http://schemas.microsoft.com/office/drawing/2014/main" id="{0FEB6459-32DC-4DA1-A8F5-8F0A8A38CEF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9489121" y="20356938"/>
            <a:ext cx="6116451" cy="699008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5" name="Picture Placeholder 18">
            <a:extLst>
              <a:ext uri="{FF2B5EF4-FFF2-40B4-BE49-F238E27FC236}">
                <a16:creationId xmlns:a16="http://schemas.microsoft.com/office/drawing/2014/main" id="{1A1E17F1-1D9F-4878-AA4D-733B2CB3375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7438920" y="15864979"/>
            <a:ext cx="3884169" cy="44389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B2CDFEC6-77B5-48E1-AD00-558860A3B7D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686567" y="17633234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6D92BE5C-CD11-4FE3-BBAA-4E269EF031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686567" y="15724197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B5A9EE24-117D-4356-9278-0CDA5ECC9B1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86567" y="24294434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FCECF160-D8C9-495C-A20A-83370080554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86567" y="22385397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2" name="Text Placeholder 35">
            <a:extLst>
              <a:ext uri="{FF2B5EF4-FFF2-40B4-BE49-F238E27FC236}">
                <a16:creationId xmlns:a16="http://schemas.microsoft.com/office/drawing/2014/main" id="{3576F2D3-5E56-44DC-B72E-E5651D4085E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34071" y="24294434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43" name="Text Placeholder 35">
            <a:extLst>
              <a:ext uri="{FF2B5EF4-FFF2-40B4-BE49-F238E27FC236}">
                <a16:creationId xmlns:a16="http://schemas.microsoft.com/office/drawing/2014/main" id="{7FC4BBC1-5DC6-4EB2-B41F-E08BFBDE682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634071" y="22385397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55" name="Picture Placeholder 18">
            <a:extLst>
              <a:ext uri="{FF2B5EF4-FFF2-40B4-BE49-F238E27FC236}">
                <a16:creationId xmlns:a16="http://schemas.microsoft.com/office/drawing/2014/main" id="{1C0612FC-2E67-4816-A17C-A913B264C318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26558186" y="22078069"/>
            <a:ext cx="3884169" cy="443895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33" name="Picture Placeholder 18">
            <a:extLst>
              <a:ext uri="{FF2B5EF4-FFF2-40B4-BE49-F238E27FC236}">
                <a16:creationId xmlns:a16="http://schemas.microsoft.com/office/drawing/2014/main" id="{98B8D385-C24B-4777-A949-9567F02FB15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 rot="5400000">
            <a:off x="19052305" y="9459668"/>
            <a:ext cx="6990083" cy="611645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00" name="Text Placeholder 35">
            <a:extLst>
              <a:ext uri="{FF2B5EF4-FFF2-40B4-BE49-F238E27FC236}">
                <a16:creationId xmlns:a16="http://schemas.microsoft.com/office/drawing/2014/main" id="{2FEFE8F0-9BAA-4346-BB21-AE04B912909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4634071" y="17633234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101" name="Text Placeholder 35">
            <a:extLst>
              <a:ext uri="{FF2B5EF4-FFF2-40B4-BE49-F238E27FC236}">
                <a16:creationId xmlns:a16="http://schemas.microsoft.com/office/drawing/2014/main" id="{C99D92DC-FF86-40FE-B29A-81222ADC7B0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634071" y="15724197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02" name="Text Placeholder 35">
            <a:extLst>
              <a:ext uri="{FF2B5EF4-FFF2-40B4-BE49-F238E27FC236}">
                <a16:creationId xmlns:a16="http://schemas.microsoft.com/office/drawing/2014/main" id="{B03F4B5C-D836-4E4C-A2EB-DE5761A3FD2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4634071" y="11172704"/>
            <a:ext cx="14078708" cy="4200853"/>
          </a:xfrm>
        </p:spPr>
        <p:txBody>
          <a:bodyPr bIns="0" anchor="t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text.</a:t>
            </a:r>
            <a:br>
              <a:rPr lang="en-US"/>
            </a:br>
            <a:r>
              <a:rPr lang="en-US"/>
              <a:t>Please change lens </a:t>
            </a:r>
            <a:r>
              <a:rPr lang="en-US" err="1"/>
              <a:t>colour</a:t>
            </a:r>
            <a:r>
              <a:rPr lang="en-US"/>
              <a:t> before adding images or icons. </a:t>
            </a:r>
          </a:p>
        </p:txBody>
      </p:sp>
      <p:sp>
        <p:nvSpPr>
          <p:cNvPr id="103" name="Text Placeholder 35">
            <a:extLst>
              <a:ext uri="{FF2B5EF4-FFF2-40B4-BE49-F238E27FC236}">
                <a16:creationId xmlns:a16="http://schemas.microsoft.com/office/drawing/2014/main" id="{BD7432FC-8E33-4D4A-9C94-1BD0E1D05D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634071" y="9263666"/>
            <a:ext cx="14078708" cy="1720257"/>
          </a:xfrm>
        </p:spPr>
        <p:txBody>
          <a:bodyPr bIns="0" anchor="ctr" anchorCtr="0"/>
          <a:lstStyle>
            <a:lvl1pPr marL="0" indent="0" algn="l" defTabSz="378003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480"/>
              </a:spcAft>
              <a:buFont typeface="Arial" panose="020B0604020202020204" pitchFamily="34" charset="0"/>
              <a:buNone/>
              <a:defRPr lang="en-US" sz="6614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04" name="Picture Placeholder 18">
            <a:extLst>
              <a:ext uri="{FF2B5EF4-FFF2-40B4-BE49-F238E27FC236}">
                <a16:creationId xmlns:a16="http://schemas.microsoft.com/office/drawing/2014/main" id="{EE46A045-14C2-4E61-8827-7C151F1AAFDC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27925681" y="14589416"/>
            <a:ext cx="6116451" cy="699008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05" name="Picture Placeholder 18">
            <a:extLst>
              <a:ext uri="{FF2B5EF4-FFF2-40B4-BE49-F238E27FC236}">
                <a16:creationId xmlns:a16="http://schemas.microsoft.com/office/drawing/2014/main" id="{BFC280A5-9513-416C-8C61-E8C8CEE671F9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26564928" y="9656093"/>
            <a:ext cx="3884169" cy="44389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13228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44" name="Text Placeholder 96">
            <a:extLst>
              <a:ext uri="{FF2B5EF4-FFF2-40B4-BE49-F238E27FC236}">
                <a16:creationId xmlns:a16="http://schemas.microsoft.com/office/drawing/2014/main" id="{5767C5E8-2550-48B3-B38B-4A113100B13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9625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86555" y="13461673"/>
            <a:ext cx="15358095" cy="13589701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D3461D-2D14-40AF-A11E-E32A29AD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382FB9-7D18-4174-9B0A-336A77C9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34CD8BC7-181D-40C3-B655-0B1389F83D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6561" y="9600323"/>
            <a:ext cx="15900924" cy="3860703"/>
          </a:xfrm>
          <a:custGeom>
            <a:avLst/>
            <a:gdLst>
              <a:gd name="connsiteX0" fmla="*/ 0 w 3846513"/>
              <a:gd name="connsiteY0" fmla="*/ 0 h 817200"/>
              <a:gd name="connsiteX1" fmla="*/ 752 w 3846513"/>
              <a:gd name="connsiteY1" fmla="*/ 0 h 817200"/>
              <a:gd name="connsiteX2" fmla="*/ 2175412 w 3846513"/>
              <a:gd name="connsiteY2" fmla="*/ 0 h 817200"/>
              <a:gd name="connsiteX3" fmla="*/ 2785012 w 3846513"/>
              <a:gd name="connsiteY3" fmla="*/ 0 h 817200"/>
              <a:gd name="connsiteX4" fmla="*/ 3715287 w 3846513"/>
              <a:gd name="connsiteY4" fmla="*/ 0 h 817200"/>
              <a:gd name="connsiteX5" fmla="*/ 3846513 w 3846513"/>
              <a:gd name="connsiteY5" fmla="*/ 408600 h 817200"/>
              <a:gd name="connsiteX6" fmla="*/ 3715287 w 3846513"/>
              <a:gd name="connsiteY6" fmla="*/ 817200 h 817200"/>
              <a:gd name="connsiteX7" fmla="*/ 2785012 w 3846513"/>
              <a:gd name="connsiteY7" fmla="*/ 817200 h 817200"/>
              <a:gd name="connsiteX8" fmla="*/ 2175412 w 3846513"/>
              <a:gd name="connsiteY8" fmla="*/ 817200 h 817200"/>
              <a:gd name="connsiteX9" fmla="*/ 752 w 3846513"/>
              <a:gd name="connsiteY9" fmla="*/ 817200 h 817200"/>
              <a:gd name="connsiteX10" fmla="*/ 0 w 3846513"/>
              <a:gd name="connsiteY10" fmla="*/ 8172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46513" h="817200">
                <a:moveTo>
                  <a:pt x="0" y="0"/>
                </a:moveTo>
                <a:lnTo>
                  <a:pt x="752" y="0"/>
                </a:lnTo>
                <a:lnTo>
                  <a:pt x="2175412" y="0"/>
                </a:lnTo>
                <a:lnTo>
                  <a:pt x="2785012" y="0"/>
                </a:lnTo>
                <a:lnTo>
                  <a:pt x="3715287" y="0"/>
                </a:lnTo>
                <a:lnTo>
                  <a:pt x="3846513" y="408600"/>
                </a:lnTo>
                <a:lnTo>
                  <a:pt x="3715287" y="817200"/>
                </a:lnTo>
                <a:lnTo>
                  <a:pt x="2785012" y="817200"/>
                </a:lnTo>
                <a:lnTo>
                  <a:pt x="2175412" y="817200"/>
                </a:lnTo>
                <a:lnTo>
                  <a:pt x="752" y="817200"/>
                </a:lnTo>
                <a:lnTo>
                  <a:pt x="0" y="8172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515293" y="13461673"/>
            <a:ext cx="15358095" cy="13589701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AD429AD1-93FE-42C9-ACB6-DC8300212E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515293" y="9600323"/>
            <a:ext cx="15848420" cy="3860703"/>
          </a:xfrm>
          <a:custGeom>
            <a:avLst/>
            <a:gdLst>
              <a:gd name="connsiteX0" fmla="*/ 0 w 3833812"/>
              <a:gd name="connsiteY0" fmla="*/ 0 h 817200"/>
              <a:gd name="connsiteX1" fmla="*/ 932575 w 3833812"/>
              <a:gd name="connsiteY1" fmla="*/ 0 h 817200"/>
              <a:gd name="connsiteX2" fmla="*/ 1533695 w 3833812"/>
              <a:gd name="connsiteY2" fmla="*/ 0 h 817200"/>
              <a:gd name="connsiteX3" fmla="*/ 3713545 w 3833812"/>
              <a:gd name="connsiteY3" fmla="*/ 0 h 817200"/>
              <a:gd name="connsiteX4" fmla="*/ 3713546 w 3833812"/>
              <a:gd name="connsiteY4" fmla="*/ 0 h 817200"/>
              <a:gd name="connsiteX5" fmla="*/ 3833812 w 3833812"/>
              <a:gd name="connsiteY5" fmla="*/ 408600 h 817200"/>
              <a:gd name="connsiteX6" fmla="*/ 3713545 w 3833812"/>
              <a:gd name="connsiteY6" fmla="*/ 817200 h 817200"/>
              <a:gd name="connsiteX7" fmla="*/ 1533695 w 3833812"/>
              <a:gd name="connsiteY7" fmla="*/ 817200 h 817200"/>
              <a:gd name="connsiteX8" fmla="*/ 932575 w 3833812"/>
              <a:gd name="connsiteY8" fmla="*/ 817200 h 817200"/>
              <a:gd name="connsiteX9" fmla="*/ 0 w 3833812"/>
              <a:gd name="connsiteY9" fmla="*/ 817200 h 817200"/>
              <a:gd name="connsiteX10" fmla="*/ 120267 w 3833812"/>
              <a:gd name="connsiteY10" fmla="*/ 4086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33812" h="817200">
                <a:moveTo>
                  <a:pt x="0" y="0"/>
                </a:moveTo>
                <a:lnTo>
                  <a:pt x="932575" y="0"/>
                </a:lnTo>
                <a:lnTo>
                  <a:pt x="1533695" y="0"/>
                </a:lnTo>
                <a:lnTo>
                  <a:pt x="3713545" y="0"/>
                </a:lnTo>
                <a:lnTo>
                  <a:pt x="3713546" y="0"/>
                </a:lnTo>
                <a:lnTo>
                  <a:pt x="3833812" y="408600"/>
                </a:lnTo>
                <a:lnTo>
                  <a:pt x="3713545" y="817200"/>
                </a:lnTo>
                <a:lnTo>
                  <a:pt x="1533695" y="817200"/>
                </a:lnTo>
                <a:lnTo>
                  <a:pt x="932575" y="817200"/>
                </a:lnTo>
                <a:lnTo>
                  <a:pt x="0" y="817200"/>
                </a:lnTo>
                <a:lnTo>
                  <a:pt x="120267" y="408600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tx2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8A0AAAB-DFCF-4F8D-90DA-DBD0201339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355296" y="13461673"/>
            <a:ext cx="15358095" cy="13589701"/>
          </a:xfrm>
          <a:noFill/>
          <a:ln>
            <a:solidFill>
              <a:schemeClr val="accent6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FA12C4F6-CA5C-4C9A-BF79-F0FD42EF04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344033" y="9600323"/>
            <a:ext cx="15369360" cy="3860703"/>
          </a:xfrm>
          <a:custGeom>
            <a:avLst/>
            <a:gdLst>
              <a:gd name="connsiteX0" fmla="*/ 0 w 3717925"/>
              <a:gd name="connsiteY0" fmla="*/ 0 h 817200"/>
              <a:gd name="connsiteX1" fmla="*/ 104986 w 3717925"/>
              <a:gd name="connsiteY1" fmla="*/ 0 h 817200"/>
              <a:gd name="connsiteX2" fmla="*/ 604460 w 3717925"/>
              <a:gd name="connsiteY2" fmla="*/ 0 h 817200"/>
              <a:gd name="connsiteX3" fmla="*/ 818271 w 3717925"/>
              <a:gd name="connsiteY3" fmla="*/ 0 h 817200"/>
              <a:gd name="connsiteX4" fmla="*/ 1417808 w 3717925"/>
              <a:gd name="connsiteY4" fmla="*/ 0 h 817200"/>
              <a:gd name="connsiteX5" fmla="*/ 3597658 w 3717925"/>
              <a:gd name="connsiteY5" fmla="*/ 0 h 817200"/>
              <a:gd name="connsiteX6" fmla="*/ 3597659 w 3717925"/>
              <a:gd name="connsiteY6" fmla="*/ 0 h 817200"/>
              <a:gd name="connsiteX7" fmla="*/ 3717925 w 3717925"/>
              <a:gd name="connsiteY7" fmla="*/ 0 h 817200"/>
              <a:gd name="connsiteX8" fmla="*/ 3717925 w 3717925"/>
              <a:gd name="connsiteY8" fmla="*/ 408600 h 817200"/>
              <a:gd name="connsiteX9" fmla="*/ 3717925 w 3717925"/>
              <a:gd name="connsiteY9" fmla="*/ 817200 h 817200"/>
              <a:gd name="connsiteX10" fmla="*/ 3597658 w 3717925"/>
              <a:gd name="connsiteY10" fmla="*/ 817200 h 817200"/>
              <a:gd name="connsiteX11" fmla="*/ 1417808 w 3717925"/>
              <a:gd name="connsiteY11" fmla="*/ 817200 h 817200"/>
              <a:gd name="connsiteX12" fmla="*/ 818271 w 3717925"/>
              <a:gd name="connsiteY12" fmla="*/ 817200 h 817200"/>
              <a:gd name="connsiteX13" fmla="*/ 61231 w 3717925"/>
              <a:gd name="connsiteY13" fmla="*/ 817200 h 817200"/>
              <a:gd name="connsiteX14" fmla="*/ 61231 w 3717925"/>
              <a:gd name="connsiteY14" fmla="*/ 817199 h 817200"/>
              <a:gd name="connsiteX15" fmla="*/ 104985 w 3717925"/>
              <a:gd name="connsiteY15" fmla="*/ 817199 h 817200"/>
              <a:gd name="connsiteX16" fmla="*/ 104985 w 3717925"/>
              <a:gd name="connsiteY16" fmla="*/ 817198 h 817200"/>
              <a:gd name="connsiteX17" fmla="*/ 0 w 3717925"/>
              <a:gd name="connsiteY17" fmla="*/ 817198 h 817200"/>
              <a:gd name="connsiteX18" fmla="*/ 134895 w 3717925"/>
              <a:gd name="connsiteY18" fmla="*/ 408599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17925" h="817200">
                <a:moveTo>
                  <a:pt x="0" y="0"/>
                </a:moveTo>
                <a:lnTo>
                  <a:pt x="104986" y="0"/>
                </a:lnTo>
                <a:lnTo>
                  <a:pt x="604460" y="0"/>
                </a:lnTo>
                <a:lnTo>
                  <a:pt x="818271" y="0"/>
                </a:lnTo>
                <a:lnTo>
                  <a:pt x="1417808" y="0"/>
                </a:lnTo>
                <a:lnTo>
                  <a:pt x="3597658" y="0"/>
                </a:lnTo>
                <a:lnTo>
                  <a:pt x="3597659" y="0"/>
                </a:lnTo>
                <a:lnTo>
                  <a:pt x="3717925" y="0"/>
                </a:lnTo>
                <a:lnTo>
                  <a:pt x="3717925" y="408600"/>
                </a:lnTo>
                <a:lnTo>
                  <a:pt x="3717925" y="817200"/>
                </a:lnTo>
                <a:lnTo>
                  <a:pt x="3597658" y="817200"/>
                </a:lnTo>
                <a:lnTo>
                  <a:pt x="1417808" y="817200"/>
                </a:lnTo>
                <a:lnTo>
                  <a:pt x="818271" y="817200"/>
                </a:lnTo>
                <a:lnTo>
                  <a:pt x="61231" y="817200"/>
                </a:lnTo>
                <a:lnTo>
                  <a:pt x="61231" y="817199"/>
                </a:lnTo>
                <a:lnTo>
                  <a:pt x="104985" y="817199"/>
                </a:lnTo>
                <a:lnTo>
                  <a:pt x="104985" y="817198"/>
                </a:lnTo>
                <a:lnTo>
                  <a:pt x="0" y="817198"/>
                </a:lnTo>
                <a:lnTo>
                  <a:pt x="134895" y="408599"/>
                </a:lnTo>
                <a:close/>
              </a:path>
            </a:pathLst>
          </a:cu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2" name="Text Placeholder 96">
            <a:extLst>
              <a:ext uri="{FF2B5EF4-FFF2-40B4-BE49-F238E27FC236}">
                <a16:creationId xmlns:a16="http://schemas.microsoft.com/office/drawing/2014/main" id="{2128A043-8396-4954-A094-3A77D92F8D4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2284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C83CC72-343E-4818-B724-8F9FEE0BFD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340702" y="9600323"/>
            <a:ext cx="11993291" cy="3860693"/>
          </a:xfrm>
          <a:custGeom>
            <a:avLst/>
            <a:gdLst>
              <a:gd name="connsiteX0" fmla="*/ 0 w 2901237"/>
              <a:gd name="connsiteY0" fmla="*/ 0 h 817198"/>
              <a:gd name="connsiteX1" fmla="*/ 601120 w 2901237"/>
              <a:gd name="connsiteY1" fmla="*/ 0 h 817198"/>
              <a:gd name="connsiteX2" fmla="*/ 2772401 w 2901237"/>
              <a:gd name="connsiteY2" fmla="*/ 0 h 817198"/>
              <a:gd name="connsiteX3" fmla="*/ 2896346 w 2901237"/>
              <a:gd name="connsiteY3" fmla="*/ 391982 h 817198"/>
              <a:gd name="connsiteX4" fmla="*/ 2901237 w 2901237"/>
              <a:gd name="connsiteY4" fmla="*/ 408600 h 817198"/>
              <a:gd name="connsiteX5" fmla="*/ 2896353 w 2901237"/>
              <a:gd name="connsiteY5" fmla="*/ 425192 h 817198"/>
              <a:gd name="connsiteX6" fmla="*/ 2772401 w 2901237"/>
              <a:gd name="connsiteY6" fmla="*/ 817198 h 817198"/>
              <a:gd name="connsiteX7" fmla="*/ 1 w 2901237"/>
              <a:gd name="connsiteY7" fmla="*/ 817198 h 817198"/>
              <a:gd name="connsiteX8" fmla="*/ 9 w 2901237"/>
              <a:gd name="connsiteY8" fmla="*/ 817171 h 817198"/>
              <a:gd name="connsiteX9" fmla="*/ 129199 w 2901237"/>
              <a:gd name="connsiteY9" fmla="*/ 408599 h 81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1237" h="817198">
                <a:moveTo>
                  <a:pt x="0" y="0"/>
                </a:moveTo>
                <a:lnTo>
                  <a:pt x="601120" y="0"/>
                </a:lnTo>
                <a:lnTo>
                  <a:pt x="2772401" y="0"/>
                </a:lnTo>
                <a:lnTo>
                  <a:pt x="2896346" y="391982"/>
                </a:lnTo>
                <a:lnTo>
                  <a:pt x="2901237" y="408600"/>
                </a:lnTo>
                <a:lnTo>
                  <a:pt x="2896353" y="425192"/>
                </a:lnTo>
                <a:lnTo>
                  <a:pt x="2772401" y="817198"/>
                </a:lnTo>
                <a:lnTo>
                  <a:pt x="1" y="817198"/>
                </a:lnTo>
                <a:lnTo>
                  <a:pt x="9" y="817171"/>
                </a:lnTo>
                <a:lnTo>
                  <a:pt x="129199" y="408599"/>
                </a:lnTo>
                <a:close/>
              </a:path>
            </a:pathLst>
          </a:cu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 lIns="180000" tIns="0" rIns="180000" bIns="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tx1"/>
                </a:solidFill>
              </a:defRPr>
            </a:lvl1pPr>
            <a:lvl2pPr marL="1785845" indent="0">
              <a:buFont typeface="Arial" panose="020B0604020202020204" pitchFamily="34" charset="0"/>
              <a:buNone/>
              <a:defRPr sz="8268" b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86561" y="13461673"/>
            <a:ext cx="11461743" cy="13589701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D3461D-2D14-40AF-A11E-E32A29AD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382FB9-7D18-4174-9B0A-336A77C9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4A375546-B5E2-4A34-9E57-6FD13BAC4A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6559" y="9600323"/>
            <a:ext cx="12055303" cy="3860703"/>
          </a:xfrm>
          <a:custGeom>
            <a:avLst/>
            <a:gdLst>
              <a:gd name="connsiteX0" fmla="*/ 0 w 2916238"/>
              <a:gd name="connsiteY0" fmla="*/ 0 h 817200"/>
              <a:gd name="connsiteX1" fmla="*/ 752 w 2916238"/>
              <a:gd name="connsiteY1" fmla="*/ 0 h 817200"/>
              <a:gd name="connsiteX2" fmla="*/ 2175412 w 2916238"/>
              <a:gd name="connsiteY2" fmla="*/ 0 h 817200"/>
              <a:gd name="connsiteX3" fmla="*/ 2785012 w 2916238"/>
              <a:gd name="connsiteY3" fmla="*/ 0 h 817200"/>
              <a:gd name="connsiteX4" fmla="*/ 2916238 w 2916238"/>
              <a:gd name="connsiteY4" fmla="*/ 408600 h 817200"/>
              <a:gd name="connsiteX5" fmla="*/ 2785012 w 2916238"/>
              <a:gd name="connsiteY5" fmla="*/ 817200 h 817200"/>
              <a:gd name="connsiteX6" fmla="*/ 2175412 w 2916238"/>
              <a:gd name="connsiteY6" fmla="*/ 817200 h 817200"/>
              <a:gd name="connsiteX7" fmla="*/ 752 w 2916238"/>
              <a:gd name="connsiteY7" fmla="*/ 817200 h 817200"/>
              <a:gd name="connsiteX8" fmla="*/ 0 w 2916238"/>
              <a:gd name="connsiteY8" fmla="*/ 8172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6238" h="817200">
                <a:moveTo>
                  <a:pt x="0" y="0"/>
                </a:moveTo>
                <a:lnTo>
                  <a:pt x="752" y="0"/>
                </a:lnTo>
                <a:lnTo>
                  <a:pt x="2175412" y="0"/>
                </a:lnTo>
                <a:lnTo>
                  <a:pt x="2785012" y="0"/>
                </a:lnTo>
                <a:lnTo>
                  <a:pt x="2916238" y="408600"/>
                </a:lnTo>
                <a:lnTo>
                  <a:pt x="2785012" y="817200"/>
                </a:lnTo>
                <a:lnTo>
                  <a:pt x="2175412" y="817200"/>
                </a:lnTo>
                <a:lnTo>
                  <a:pt x="752" y="817200"/>
                </a:lnTo>
                <a:lnTo>
                  <a:pt x="0" y="8172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482307" y="13461673"/>
            <a:ext cx="11461743" cy="13589701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7D4CF97-9894-4D12-B5CD-6E7A0BEFEBC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482311" y="9600323"/>
            <a:ext cx="11993291" cy="3860703"/>
          </a:xfrm>
          <a:custGeom>
            <a:avLst/>
            <a:gdLst>
              <a:gd name="connsiteX0" fmla="*/ 0 w 2901237"/>
              <a:gd name="connsiteY0" fmla="*/ 0 h 817200"/>
              <a:gd name="connsiteX1" fmla="*/ 601120 w 2901237"/>
              <a:gd name="connsiteY1" fmla="*/ 0 h 817200"/>
              <a:gd name="connsiteX2" fmla="*/ 2780970 w 2901237"/>
              <a:gd name="connsiteY2" fmla="*/ 0 h 817200"/>
              <a:gd name="connsiteX3" fmla="*/ 2780971 w 2901237"/>
              <a:gd name="connsiteY3" fmla="*/ 0 h 817200"/>
              <a:gd name="connsiteX4" fmla="*/ 2901237 w 2901237"/>
              <a:gd name="connsiteY4" fmla="*/ 408600 h 817200"/>
              <a:gd name="connsiteX5" fmla="*/ 2780970 w 2901237"/>
              <a:gd name="connsiteY5" fmla="*/ 817200 h 817200"/>
              <a:gd name="connsiteX6" fmla="*/ 601120 w 2901237"/>
              <a:gd name="connsiteY6" fmla="*/ 817200 h 817200"/>
              <a:gd name="connsiteX7" fmla="*/ 0 w 2901237"/>
              <a:gd name="connsiteY7" fmla="*/ 817200 h 817200"/>
              <a:gd name="connsiteX8" fmla="*/ 120267 w 2901237"/>
              <a:gd name="connsiteY8" fmla="*/ 4086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01237" h="817200">
                <a:moveTo>
                  <a:pt x="0" y="0"/>
                </a:moveTo>
                <a:lnTo>
                  <a:pt x="601120" y="0"/>
                </a:lnTo>
                <a:lnTo>
                  <a:pt x="2780970" y="0"/>
                </a:lnTo>
                <a:lnTo>
                  <a:pt x="2780971" y="0"/>
                </a:lnTo>
                <a:lnTo>
                  <a:pt x="2901237" y="408600"/>
                </a:lnTo>
                <a:lnTo>
                  <a:pt x="2780970" y="817200"/>
                </a:lnTo>
                <a:lnTo>
                  <a:pt x="601120" y="817200"/>
                </a:lnTo>
                <a:lnTo>
                  <a:pt x="0" y="817200"/>
                </a:lnTo>
                <a:lnTo>
                  <a:pt x="120267" y="408600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tx2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8A0AAAB-DFCF-4F8D-90DA-DBD0201339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340708" y="13461673"/>
            <a:ext cx="11461756" cy="13589701"/>
          </a:xfrm>
          <a:noFill/>
          <a:ln>
            <a:solidFill>
              <a:schemeClr val="accent6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693F23D-9700-4C2B-8C74-EC7DABC03D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199113" y="13461023"/>
            <a:ext cx="11514268" cy="13589697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lIns="180000" tIns="180000" rIns="180000" bIns="18000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8268" b="0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FA2D96A-3279-4543-B199-078C69DB5EC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7199119" y="9600323"/>
            <a:ext cx="11514264" cy="3860703"/>
          </a:xfrm>
          <a:custGeom>
            <a:avLst/>
            <a:gdLst>
              <a:gd name="connsiteX0" fmla="*/ 0 w 2785358"/>
              <a:gd name="connsiteY0" fmla="*/ 0 h 817200"/>
              <a:gd name="connsiteX1" fmla="*/ 75364 w 2785358"/>
              <a:gd name="connsiteY1" fmla="*/ 0 h 817200"/>
              <a:gd name="connsiteX2" fmla="*/ 450010 w 2785358"/>
              <a:gd name="connsiteY2" fmla="*/ 0 h 817200"/>
              <a:gd name="connsiteX3" fmla="*/ 485241 w 2785358"/>
              <a:gd name="connsiteY3" fmla="*/ 0 h 817200"/>
              <a:gd name="connsiteX4" fmla="*/ 2665092 w 2785358"/>
              <a:gd name="connsiteY4" fmla="*/ 0 h 817200"/>
              <a:gd name="connsiteX5" fmla="*/ 2785358 w 2785358"/>
              <a:gd name="connsiteY5" fmla="*/ 0 h 817200"/>
              <a:gd name="connsiteX6" fmla="*/ 2785358 w 2785358"/>
              <a:gd name="connsiteY6" fmla="*/ 408600 h 817200"/>
              <a:gd name="connsiteX7" fmla="*/ 2785358 w 2785358"/>
              <a:gd name="connsiteY7" fmla="*/ 817200 h 817200"/>
              <a:gd name="connsiteX8" fmla="*/ 2665091 w 2785358"/>
              <a:gd name="connsiteY8" fmla="*/ 817200 h 817200"/>
              <a:gd name="connsiteX9" fmla="*/ 485241 w 2785358"/>
              <a:gd name="connsiteY9" fmla="*/ 817200 h 817200"/>
              <a:gd name="connsiteX10" fmla="*/ 42544 w 2785358"/>
              <a:gd name="connsiteY10" fmla="*/ 817200 h 817200"/>
              <a:gd name="connsiteX11" fmla="*/ 42544 w 2785358"/>
              <a:gd name="connsiteY11" fmla="*/ 817199 h 817200"/>
              <a:gd name="connsiteX12" fmla="*/ 75363 w 2785358"/>
              <a:gd name="connsiteY12" fmla="*/ 817199 h 817200"/>
              <a:gd name="connsiteX13" fmla="*/ 75363 w 2785358"/>
              <a:gd name="connsiteY13" fmla="*/ 817198 h 817200"/>
              <a:gd name="connsiteX14" fmla="*/ 0 w 2785358"/>
              <a:gd name="connsiteY14" fmla="*/ 817198 h 817200"/>
              <a:gd name="connsiteX15" fmla="*/ 135060 w 2785358"/>
              <a:gd name="connsiteY15" fmla="*/ 408599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85358" h="817200">
                <a:moveTo>
                  <a:pt x="0" y="0"/>
                </a:moveTo>
                <a:lnTo>
                  <a:pt x="75364" y="0"/>
                </a:lnTo>
                <a:lnTo>
                  <a:pt x="450010" y="0"/>
                </a:lnTo>
                <a:lnTo>
                  <a:pt x="485241" y="0"/>
                </a:lnTo>
                <a:lnTo>
                  <a:pt x="2665092" y="0"/>
                </a:lnTo>
                <a:lnTo>
                  <a:pt x="2785358" y="0"/>
                </a:lnTo>
                <a:lnTo>
                  <a:pt x="2785358" y="408600"/>
                </a:lnTo>
                <a:lnTo>
                  <a:pt x="2785358" y="817200"/>
                </a:lnTo>
                <a:lnTo>
                  <a:pt x="2665091" y="817200"/>
                </a:lnTo>
                <a:lnTo>
                  <a:pt x="485241" y="817200"/>
                </a:lnTo>
                <a:lnTo>
                  <a:pt x="42544" y="817200"/>
                </a:lnTo>
                <a:lnTo>
                  <a:pt x="42544" y="817199"/>
                </a:lnTo>
                <a:lnTo>
                  <a:pt x="75363" y="817199"/>
                </a:lnTo>
                <a:lnTo>
                  <a:pt x="75363" y="817198"/>
                </a:lnTo>
                <a:lnTo>
                  <a:pt x="0" y="817198"/>
                </a:lnTo>
                <a:lnTo>
                  <a:pt x="135060" y="408599"/>
                </a:lnTo>
                <a:close/>
              </a:path>
            </a:pathLst>
          </a:custGeo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6" name="Text Placeholder 96">
            <a:extLst>
              <a:ext uri="{FF2B5EF4-FFF2-40B4-BE49-F238E27FC236}">
                <a16:creationId xmlns:a16="http://schemas.microsoft.com/office/drawing/2014/main" id="{79BF63BD-24FC-4FB2-B627-3C8094934CB3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779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 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86563" y="13461673"/>
            <a:ext cx="9007834" cy="13589701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D3461D-2D14-40AF-A11E-E32A29AD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382FB9-7D18-4174-9B0A-336A77C9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8D6CB9D3-FFF8-41F8-AB84-829079938E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9668" y="9600323"/>
            <a:ext cx="9532196" cy="3860703"/>
          </a:xfrm>
          <a:custGeom>
            <a:avLst/>
            <a:gdLst>
              <a:gd name="connsiteX0" fmla="*/ 0 w 2305886"/>
              <a:gd name="connsiteY0" fmla="*/ 0 h 817200"/>
              <a:gd name="connsiteX1" fmla="*/ 2174660 w 2305886"/>
              <a:gd name="connsiteY1" fmla="*/ 0 h 817200"/>
              <a:gd name="connsiteX2" fmla="*/ 2305886 w 2305886"/>
              <a:gd name="connsiteY2" fmla="*/ 408600 h 817200"/>
              <a:gd name="connsiteX3" fmla="*/ 2174660 w 2305886"/>
              <a:gd name="connsiteY3" fmla="*/ 817200 h 817200"/>
              <a:gd name="connsiteX4" fmla="*/ 0 w 2305886"/>
              <a:gd name="connsiteY4" fmla="*/ 8172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886" h="817200">
                <a:moveTo>
                  <a:pt x="0" y="0"/>
                </a:moveTo>
                <a:lnTo>
                  <a:pt x="2174660" y="0"/>
                </a:lnTo>
                <a:lnTo>
                  <a:pt x="2305886" y="408600"/>
                </a:lnTo>
                <a:lnTo>
                  <a:pt x="2174660" y="817200"/>
                </a:lnTo>
                <a:lnTo>
                  <a:pt x="0" y="8172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182493" y="13461673"/>
            <a:ext cx="9007834" cy="13589701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66C0C20F-32BB-4C0E-AAF8-A6A76914783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189763" y="9600323"/>
            <a:ext cx="9508348" cy="3860703"/>
          </a:xfrm>
          <a:custGeom>
            <a:avLst/>
            <a:gdLst>
              <a:gd name="connsiteX0" fmla="*/ 0 w 2300117"/>
              <a:gd name="connsiteY0" fmla="*/ 0 h 817200"/>
              <a:gd name="connsiteX1" fmla="*/ 2179851 w 2300117"/>
              <a:gd name="connsiteY1" fmla="*/ 0 h 817200"/>
              <a:gd name="connsiteX2" fmla="*/ 2300117 w 2300117"/>
              <a:gd name="connsiteY2" fmla="*/ 408600 h 817200"/>
              <a:gd name="connsiteX3" fmla="*/ 2179850 w 2300117"/>
              <a:gd name="connsiteY3" fmla="*/ 817200 h 817200"/>
              <a:gd name="connsiteX4" fmla="*/ 0 w 2300117"/>
              <a:gd name="connsiteY4" fmla="*/ 817200 h 817200"/>
              <a:gd name="connsiteX5" fmla="*/ 120267 w 2300117"/>
              <a:gd name="connsiteY5" fmla="*/ 4086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0117" h="817200">
                <a:moveTo>
                  <a:pt x="0" y="0"/>
                </a:moveTo>
                <a:lnTo>
                  <a:pt x="2179851" y="0"/>
                </a:lnTo>
                <a:lnTo>
                  <a:pt x="2300117" y="408600"/>
                </a:lnTo>
                <a:lnTo>
                  <a:pt x="2179850" y="817200"/>
                </a:lnTo>
                <a:lnTo>
                  <a:pt x="0" y="817200"/>
                </a:lnTo>
                <a:lnTo>
                  <a:pt x="120267" y="408600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tx2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8A0AAAB-DFCF-4F8D-90DA-DBD0201339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678425" y="13461673"/>
            <a:ext cx="9001265" cy="13589701"/>
          </a:xfrm>
          <a:noFill/>
          <a:ln>
            <a:solidFill>
              <a:schemeClr val="accent6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0B90539-6EE8-4A3B-99A2-131BECE1E80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1670" y="9600323"/>
            <a:ext cx="9508348" cy="3860703"/>
          </a:xfrm>
          <a:custGeom>
            <a:avLst/>
            <a:gdLst>
              <a:gd name="connsiteX0" fmla="*/ 0 w 2300117"/>
              <a:gd name="connsiteY0" fmla="*/ 0 h 817200"/>
              <a:gd name="connsiteX1" fmla="*/ 2179851 w 2300117"/>
              <a:gd name="connsiteY1" fmla="*/ 0 h 817200"/>
              <a:gd name="connsiteX2" fmla="*/ 2300117 w 2300117"/>
              <a:gd name="connsiteY2" fmla="*/ 408600 h 817200"/>
              <a:gd name="connsiteX3" fmla="*/ 2179850 w 2300117"/>
              <a:gd name="connsiteY3" fmla="*/ 817200 h 817200"/>
              <a:gd name="connsiteX4" fmla="*/ 0 w 2300117"/>
              <a:gd name="connsiteY4" fmla="*/ 817200 h 817200"/>
              <a:gd name="connsiteX5" fmla="*/ 120267 w 2300117"/>
              <a:gd name="connsiteY5" fmla="*/ 4086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0117" h="817200">
                <a:moveTo>
                  <a:pt x="0" y="0"/>
                </a:moveTo>
                <a:lnTo>
                  <a:pt x="2179851" y="0"/>
                </a:lnTo>
                <a:lnTo>
                  <a:pt x="2300117" y="408600"/>
                </a:lnTo>
                <a:lnTo>
                  <a:pt x="2179850" y="817200"/>
                </a:lnTo>
                <a:lnTo>
                  <a:pt x="0" y="817200"/>
                </a:lnTo>
                <a:lnTo>
                  <a:pt x="120267" y="408600"/>
                </a:lnTo>
                <a:close/>
              </a:path>
            </a:pathLst>
          </a:cu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square" lIns="180000" tIns="180000" rIns="180000" bIns="18000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tx1"/>
                </a:solidFill>
              </a:defRPr>
            </a:lvl1pPr>
            <a:lvl2pPr marL="1785845" indent="0">
              <a:buFont typeface="Arial" panose="020B0604020202020204" pitchFamily="34" charset="0"/>
              <a:buNone/>
              <a:defRPr sz="8268" b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FE232F59-5ADC-46E3-9697-CA7EA3C216B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194738" y="13461023"/>
            <a:ext cx="9003534" cy="13589697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lIns="180000" tIns="180000" rIns="180000" bIns="18000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8268" b="0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B2F6D8DE-FDAF-4886-9A00-5D9F036F05A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194740" y="9600323"/>
            <a:ext cx="9508348" cy="3860703"/>
          </a:xfrm>
          <a:custGeom>
            <a:avLst/>
            <a:gdLst>
              <a:gd name="connsiteX0" fmla="*/ 0 w 2300117"/>
              <a:gd name="connsiteY0" fmla="*/ 0 h 817200"/>
              <a:gd name="connsiteX1" fmla="*/ 2179851 w 2300117"/>
              <a:gd name="connsiteY1" fmla="*/ 0 h 817200"/>
              <a:gd name="connsiteX2" fmla="*/ 2300117 w 2300117"/>
              <a:gd name="connsiteY2" fmla="*/ 408600 h 817200"/>
              <a:gd name="connsiteX3" fmla="*/ 2179850 w 2300117"/>
              <a:gd name="connsiteY3" fmla="*/ 817200 h 817200"/>
              <a:gd name="connsiteX4" fmla="*/ 0 w 2300117"/>
              <a:gd name="connsiteY4" fmla="*/ 817200 h 817200"/>
              <a:gd name="connsiteX5" fmla="*/ 120267 w 2300117"/>
              <a:gd name="connsiteY5" fmla="*/ 408600 h 81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0117" h="817200">
                <a:moveTo>
                  <a:pt x="0" y="0"/>
                </a:moveTo>
                <a:lnTo>
                  <a:pt x="2179851" y="0"/>
                </a:lnTo>
                <a:lnTo>
                  <a:pt x="2300117" y="408600"/>
                </a:lnTo>
                <a:lnTo>
                  <a:pt x="2179850" y="817200"/>
                </a:lnTo>
                <a:lnTo>
                  <a:pt x="0" y="817200"/>
                </a:lnTo>
                <a:lnTo>
                  <a:pt x="120267" y="408600"/>
                </a:lnTo>
                <a:close/>
              </a:path>
            </a:pathLst>
          </a:custGeo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84ACBA5-0874-4C39-B8D4-EE3612F7CE7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9699346" y="9600321"/>
            <a:ext cx="9014047" cy="3860707"/>
          </a:xfrm>
          <a:custGeom>
            <a:avLst/>
            <a:gdLst>
              <a:gd name="connsiteX0" fmla="*/ 0 w 2180543"/>
              <a:gd name="connsiteY0" fmla="*/ 0 h 817201"/>
              <a:gd name="connsiteX1" fmla="*/ 49503 w 2180543"/>
              <a:gd name="connsiteY1" fmla="*/ 0 h 817201"/>
              <a:gd name="connsiteX2" fmla="*/ 344110 w 2180543"/>
              <a:gd name="connsiteY2" fmla="*/ 0 h 817201"/>
              <a:gd name="connsiteX3" fmla="*/ 2180543 w 2180543"/>
              <a:gd name="connsiteY3" fmla="*/ 0 h 817201"/>
              <a:gd name="connsiteX4" fmla="*/ 2180543 w 2180543"/>
              <a:gd name="connsiteY4" fmla="*/ 408601 h 817201"/>
              <a:gd name="connsiteX5" fmla="*/ 2180543 w 2180543"/>
              <a:gd name="connsiteY5" fmla="*/ 817201 h 817201"/>
              <a:gd name="connsiteX6" fmla="*/ 2079387 w 2180543"/>
              <a:gd name="connsiteY6" fmla="*/ 817201 h 817201"/>
              <a:gd name="connsiteX7" fmla="*/ 245924 w 2180543"/>
              <a:gd name="connsiteY7" fmla="*/ 817201 h 817201"/>
              <a:gd name="connsiteX8" fmla="*/ 23694 w 2180543"/>
              <a:gd name="connsiteY8" fmla="*/ 817201 h 817201"/>
              <a:gd name="connsiteX9" fmla="*/ 23694 w 2180543"/>
              <a:gd name="connsiteY9" fmla="*/ 817200 h 817201"/>
              <a:gd name="connsiteX10" fmla="*/ 49502 w 2180543"/>
              <a:gd name="connsiteY10" fmla="*/ 817200 h 817201"/>
              <a:gd name="connsiteX11" fmla="*/ 49502 w 2180543"/>
              <a:gd name="connsiteY11" fmla="*/ 817199 h 817201"/>
              <a:gd name="connsiteX12" fmla="*/ 0 w 2180543"/>
              <a:gd name="connsiteY12" fmla="*/ 817199 h 817201"/>
              <a:gd name="connsiteX13" fmla="*/ 135079 w 2180543"/>
              <a:gd name="connsiteY13" fmla="*/ 408600 h 817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80543" h="817201">
                <a:moveTo>
                  <a:pt x="0" y="0"/>
                </a:moveTo>
                <a:lnTo>
                  <a:pt x="49503" y="0"/>
                </a:lnTo>
                <a:lnTo>
                  <a:pt x="344110" y="0"/>
                </a:lnTo>
                <a:lnTo>
                  <a:pt x="2180543" y="0"/>
                </a:lnTo>
                <a:lnTo>
                  <a:pt x="2180543" y="408601"/>
                </a:lnTo>
                <a:lnTo>
                  <a:pt x="2180543" y="817201"/>
                </a:lnTo>
                <a:lnTo>
                  <a:pt x="2079387" y="817201"/>
                </a:lnTo>
                <a:lnTo>
                  <a:pt x="245924" y="817201"/>
                </a:lnTo>
                <a:lnTo>
                  <a:pt x="23694" y="817201"/>
                </a:lnTo>
                <a:lnTo>
                  <a:pt x="23694" y="817200"/>
                </a:lnTo>
                <a:lnTo>
                  <a:pt x="49502" y="817200"/>
                </a:lnTo>
                <a:lnTo>
                  <a:pt x="49502" y="817199"/>
                </a:lnTo>
                <a:lnTo>
                  <a:pt x="0" y="817199"/>
                </a:lnTo>
                <a:lnTo>
                  <a:pt x="135079" y="408600"/>
                </a:lnTo>
                <a:close/>
              </a:path>
            </a:pathLst>
          </a:cu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wrap="square" lIns="180000" rIns="180000"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45" name="Text Placeholder 17">
            <a:extLst>
              <a:ext uri="{FF2B5EF4-FFF2-40B4-BE49-F238E27FC236}">
                <a16:creationId xmlns:a16="http://schemas.microsoft.com/office/drawing/2014/main" id="{5D5D2A3B-816B-4063-BC86-43FC8744664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699347" y="13461673"/>
            <a:ext cx="9033401" cy="13589701"/>
          </a:xfrm>
          <a:noFill/>
          <a:ln>
            <a:solidFill>
              <a:schemeClr val="accent3"/>
            </a:solidFill>
          </a:ln>
        </p:spPr>
        <p:txBody>
          <a:bodyPr lIns="180000" tIns="180000" rIns="180000" bIns="180000">
            <a:noAutofit/>
          </a:bodyPr>
          <a:lstStyle>
            <a:lvl1pPr marL="0" indent="0">
              <a:lnSpc>
                <a:spcPct val="100000"/>
              </a:lnSpc>
              <a:buNone/>
              <a:defRPr sz="8268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Text Placeholder 96">
            <a:extLst>
              <a:ext uri="{FF2B5EF4-FFF2-40B4-BE49-F238E27FC236}">
                <a16:creationId xmlns:a16="http://schemas.microsoft.com/office/drawing/2014/main" id="{7790730A-1804-4570-8AF0-4427D8EE38D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989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5" userDrawn="1">
          <p15:clr>
            <a:srgbClr val="C35EA4"/>
          </p15:clr>
        </p15:guide>
        <p15:guide id="2" orient="horz" pos="4635" userDrawn="1">
          <p15:clr>
            <a:srgbClr val="C35EA4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ep 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67B56B-73D6-4A19-882D-95753699D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" y="2"/>
            <a:ext cx="16020301" cy="20459546"/>
          </a:xfrm>
          <a:custGeom>
            <a:avLst/>
            <a:gdLst>
              <a:gd name="connsiteX0" fmla="*/ 417122 w 3875391"/>
              <a:gd name="connsiteY0" fmla="*/ 0 h 4330699"/>
              <a:gd name="connsiteX1" fmla="*/ 2700571 w 3875391"/>
              <a:gd name="connsiteY1" fmla="*/ 0 h 4330699"/>
              <a:gd name="connsiteX2" fmla="*/ 2854048 w 3875391"/>
              <a:gd name="connsiteY2" fmla="*/ 93240 h 4330699"/>
              <a:gd name="connsiteX3" fmla="*/ 3870691 w 3875391"/>
              <a:gd name="connsiteY3" fmla="*/ 1865383 h 4330699"/>
              <a:gd name="connsiteX4" fmla="*/ 3875391 w 3875391"/>
              <a:gd name="connsiteY4" fmla="*/ 2014156 h 4330699"/>
              <a:gd name="connsiteX5" fmla="*/ 3868636 w 3875391"/>
              <a:gd name="connsiteY5" fmla="*/ 2192391 h 4330699"/>
              <a:gd name="connsiteX6" fmla="*/ 3479762 w 3875391"/>
              <a:gd name="connsiteY6" fmla="*/ 3309357 h 4330699"/>
              <a:gd name="connsiteX7" fmla="*/ 3457575 w 3875391"/>
              <a:gd name="connsiteY7" fmla="*/ 3339026 h 4330699"/>
              <a:gd name="connsiteX8" fmla="*/ 3457575 w 3875391"/>
              <a:gd name="connsiteY8" fmla="*/ 3339027 h 4330699"/>
              <a:gd name="connsiteX9" fmla="*/ 3457575 w 3875391"/>
              <a:gd name="connsiteY9" fmla="*/ 3343273 h 4330699"/>
              <a:gd name="connsiteX10" fmla="*/ 3457575 w 3875391"/>
              <a:gd name="connsiteY10" fmla="*/ 3343274 h 4330699"/>
              <a:gd name="connsiteX11" fmla="*/ 3454399 w 3875391"/>
              <a:gd name="connsiteY11" fmla="*/ 3343274 h 4330699"/>
              <a:gd name="connsiteX12" fmla="*/ 3454398 w 3875391"/>
              <a:gd name="connsiteY12" fmla="*/ 3343274 h 4330699"/>
              <a:gd name="connsiteX13" fmla="*/ 3346405 w 3875391"/>
              <a:gd name="connsiteY13" fmla="*/ 3487692 h 4330699"/>
              <a:gd name="connsiteX14" fmla="*/ 1558846 w 3875391"/>
              <a:gd name="connsiteY14" fmla="*/ 4330699 h 4330699"/>
              <a:gd name="connsiteX15" fmla="*/ 85309 w 3875391"/>
              <a:gd name="connsiteY15" fmla="*/ 3801713 h 4330699"/>
              <a:gd name="connsiteX16" fmla="*/ 0 w 3875391"/>
              <a:gd name="connsiteY16" fmla="*/ 3724179 h 4330699"/>
              <a:gd name="connsiteX17" fmla="*/ 0 w 3875391"/>
              <a:gd name="connsiteY17" fmla="*/ 304131 h 4330699"/>
              <a:gd name="connsiteX18" fmla="*/ 85309 w 3875391"/>
              <a:gd name="connsiteY18" fmla="*/ 226597 h 4330699"/>
              <a:gd name="connsiteX19" fmla="*/ 263644 w 3875391"/>
              <a:gd name="connsiteY19" fmla="*/ 93240 h 4330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75391" h="4330699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31740" y="483521"/>
                  <a:pt x="3823924" y="1127538"/>
                  <a:pt x="3870691" y="1865383"/>
                </a:cubicBezTo>
                <a:lnTo>
                  <a:pt x="3875391" y="2014156"/>
                </a:lnTo>
                <a:lnTo>
                  <a:pt x="3868636" y="2192391"/>
                </a:lnTo>
                <a:cubicBezTo>
                  <a:pt x="3837305" y="2604167"/>
                  <a:pt x="3698320" y="2985849"/>
                  <a:pt x="3479762" y="3309357"/>
                </a:cubicBezTo>
                <a:lnTo>
                  <a:pt x="3457575" y="3339026"/>
                </a:lnTo>
                <a:lnTo>
                  <a:pt x="3457575" y="3339027"/>
                </a:lnTo>
                <a:lnTo>
                  <a:pt x="3457575" y="3343273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454398" y="3343274"/>
                </a:lnTo>
                <a:lnTo>
                  <a:pt x="3346405" y="3487692"/>
                </a:lnTo>
                <a:cubicBezTo>
                  <a:pt x="2921516" y="4002538"/>
                  <a:pt x="2278504" y="4330699"/>
                  <a:pt x="1558846" y="4330699"/>
                </a:cubicBezTo>
                <a:cubicBezTo>
                  <a:pt x="999112" y="4330699"/>
                  <a:pt x="485745" y="4132182"/>
                  <a:pt x="85309" y="3801713"/>
                </a:cubicBezTo>
                <a:lnTo>
                  <a:pt x="0" y="3724179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360000" rIns="0" bIns="360000" rtlCol="0" anchor="ctr" anchorCtr="0">
            <a:normAutofit/>
          </a:bodyPr>
          <a:lstStyle>
            <a:lvl1pPr>
              <a:lnSpc>
                <a:spcPct val="100000"/>
              </a:lnSpc>
              <a:defRPr lang="en-US" sz="16536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/>
              <a:t>Click to enter title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8AEA7459-78C6-469B-A437-C1B22EA0A9E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714671" y="7703826"/>
            <a:ext cx="10558719" cy="15799108"/>
          </a:xfrm>
          <a:custGeom>
            <a:avLst/>
            <a:gdLst>
              <a:gd name="connsiteX0" fmla="*/ 0 w 1575047"/>
              <a:gd name="connsiteY0" fmla="*/ 0 h 5129420"/>
              <a:gd name="connsiteX1" fmla="*/ 1412990 w 1575047"/>
              <a:gd name="connsiteY1" fmla="*/ 0 h 5129420"/>
              <a:gd name="connsiteX2" fmla="*/ 1575047 w 1575047"/>
              <a:gd name="connsiteY2" fmla="*/ 2564710 h 5129420"/>
              <a:gd name="connsiteX3" fmla="*/ 1412990 w 1575047"/>
              <a:gd name="connsiteY3" fmla="*/ 5129420 h 5129420"/>
              <a:gd name="connsiteX4" fmla="*/ 0 w 1575047"/>
              <a:gd name="connsiteY4" fmla="*/ 512942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047" h="5129420">
                <a:moveTo>
                  <a:pt x="0" y="0"/>
                </a:moveTo>
                <a:lnTo>
                  <a:pt x="1412990" y="0"/>
                </a:lnTo>
                <a:lnTo>
                  <a:pt x="1575047" y="2564710"/>
                </a:lnTo>
                <a:lnTo>
                  <a:pt x="1412990" y="5129420"/>
                </a:lnTo>
                <a:lnTo>
                  <a:pt x="0" y="512942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wrap="square" lIns="108000" tIns="72000" rIns="72000" anchor="ctr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8268" b="1">
                <a:solidFill>
                  <a:schemeClr val="accent1"/>
                </a:solidFill>
              </a:defRPr>
            </a:lvl1pPr>
            <a:lvl2pPr>
              <a:defRPr sz="8268" b="1">
                <a:solidFill>
                  <a:schemeClr val="accent1"/>
                </a:solidFill>
              </a:defRPr>
            </a:lvl2pPr>
            <a:lvl3pPr>
              <a:defRPr sz="8268" b="1">
                <a:solidFill>
                  <a:schemeClr val="accent1"/>
                </a:solidFill>
              </a:defRPr>
            </a:lvl3pPr>
            <a:lvl4pPr>
              <a:defRPr sz="8268" b="1">
                <a:solidFill>
                  <a:schemeClr val="accent1"/>
                </a:solidFill>
              </a:defRPr>
            </a:lvl4pPr>
            <a:lvl5pPr>
              <a:defRPr sz="744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50D33B4-5BA5-4F77-BDD2-E8ADA00C50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788576" y="7703826"/>
            <a:ext cx="11202782" cy="15799108"/>
          </a:xfrm>
          <a:custGeom>
            <a:avLst/>
            <a:gdLst>
              <a:gd name="connsiteX0" fmla="*/ 0 w 1681059"/>
              <a:gd name="connsiteY0" fmla="*/ 0 h 5129420"/>
              <a:gd name="connsiteX1" fmla="*/ 1531008 w 1681059"/>
              <a:gd name="connsiteY1" fmla="*/ 0 h 5129420"/>
              <a:gd name="connsiteX2" fmla="*/ 1681059 w 1681059"/>
              <a:gd name="connsiteY2" fmla="*/ 2564710 h 5129420"/>
              <a:gd name="connsiteX3" fmla="*/ 1531008 w 1681059"/>
              <a:gd name="connsiteY3" fmla="*/ 5129420 h 5129420"/>
              <a:gd name="connsiteX4" fmla="*/ 0 w 1681059"/>
              <a:gd name="connsiteY4" fmla="*/ 5129420 h 5129420"/>
              <a:gd name="connsiteX5" fmla="*/ 150051 w 1681059"/>
              <a:gd name="connsiteY5" fmla="*/ 256471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1059" h="5129420">
                <a:moveTo>
                  <a:pt x="0" y="0"/>
                </a:moveTo>
                <a:lnTo>
                  <a:pt x="1531008" y="0"/>
                </a:lnTo>
                <a:lnTo>
                  <a:pt x="1681059" y="2564710"/>
                </a:lnTo>
                <a:lnTo>
                  <a:pt x="1531008" y="5129420"/>
                </a:lnTo>
                <a:lnTo>
                  <a:pt x="0" y="5129420"/>
                </a:lnTo>
                <a:lnTo>
                  <a:pt x="150051" y="256471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396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dirty="0" smtClean="0">
                <a:solidFill>
                  <a:schemeClr val="accent1"/>
                </a:solidFill>
              </a:defRPr>
            </a:lvl1pPr>
            <a:lvl2pPr>
              <a:defRPr lang="en-US" sz="8268" b="1" dirty="0" smtClean="0">
                <a:solidFill>
                  <a:schemeClr val="accent1"/>
                </a:solidFill>
              </a:defRPr>
            </a:lvl2pPr>
            <a:lvl3pPr>
              <a:defRPr lang="en-US" sz="8268" b="1" dirty="0" smtClean="0">
                <a:solidFill>
                  <a:schemeClr val="accent1"/>
                </a:solidFill>
              </a:defRPr>
            </a:lvl3pPr>
            <a:lvl4pPr>
              <a:defRPr lang="en-US" sz="8268" b="1" dirty="0" smtClean="0">
                <a:solidFill>
                  <a:schemeClr val="accent1"/>
                </a:solidFill>
              </a:defRPr>
            </a:lvl4pPr>
            <a:lvl5pPr>
              <a:defRPr lang="en-US" sz="7441" b="1" dirty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E3127B0-7884-40E5-9D04-0F2C52D4DC6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571385" y="7703854"/>
            <a:ext cx="11142010" cy="15799108"/>
          </a:xfrm>
          <a:custGeom>
            <a:avLst/>
            <a:gdLst>
              <a:gd name="connsiteX0" fmla="*/ 1 w 1673985"/>
              <a:gd name="connsiteY0" fmla="*/ 0 h 5129420"/>
              <a:gd name="connsiteX1" fmla="*/ 118006 w 1673985"/>
              <a:gd name="connsiteY1" fmla="*/ 0 h 5129420"/>
              <a:gd name="connsiteX2" fmla="*/ 1673985 w 1673985"/>
              <a:gd name="connsiteY2" fmla="*/ 0 h 5129420"/>
              <a:gd name="connsiteX3" fmla="*/ 1673985 w 1673985"/>
              <a:gd name="connsiteY3" fmla="*/ 5129420 h 5129420"/>
              <a:gd name="connsiteX4" fmla="*/ 0 w 1673985"/>
              <a:gd name="connsiteY4" fmla="*/ 5129414 h 5129420"/>
              <a:gd name="connsiteX5" fmla="*/ 150052 w 1673985"/>
              <a:gd name="connsiteY5" fmla="*/ 2564704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3985" h="5129420">
                <a:moveTo>
                  <a:pt x="1" y="0"/>
                </a:moveTo>
                <a:lnTo>
                  <a:pt x="118006" y="0"/>
                </a:lnTo>
                <a:lnTo>
                  <a:pt x="1673985" y="0"/>
                </a:lnTo>
                <a:lnTo>
                  <a:pt x="1673985" y="5129420"/>
                </a:lnTo>
                <a:lnTo>
                  <a:pt x="0" y="5129414"/>
                </a:lnTo>
                <a:lnTo>
                  <a:pt x="150052" y="2564704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396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smtClean="0">
                <a:solidFill>
                  <a:schemeClr val="accent1"/>
                </a:solidFill>
              </a:defRPr>
            </a:lvl1pPr>
            <a:lvl2pPr>
              <a:defRPr lang="en-US" sz="8268" b="1" smtClean="0">
                <a:solidFill>
                  <a:schemeClr val="accent1"/>
                </a:solidFill>
              </a:defRPr>
            </a:lvl2pPr>
            <a:lvl3pPr>
              <a:defRPr lang="en-US" sz="8268" b="1" smtClean="0">
                <a:solidFill>
                  <a:schemeClr val="accent1"/>
                </a:solidFill>
              </a:defRPr>
            </a:lvl3pPr>
            <a:lvl4pPr>
              <a:defRPr lang="en-US" sz="8268" b="1" smtClean="0">
                <a:solidFill>
                  <a:schemeClr val="accent1"/>
                </a:solidFill>
              </a:defRPr>
            </a:lvl4pPr>
            <a:lvl5pPr>
              <a:defRPr lang="en-US" sz="744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3D3C580-A9B8-4489-B9AC-6B1A250A2E2D}"/>
              </a:ext>
            </a:extLst>
          </p:cNvPr>
          <p:cNvCxnSpPr>
            <a:cxnSpLocks/>
          </p:cNvCxnSpPr>
          <p:nvPr userDrawn="1"/>
        </p:nvCxnSpPr>
        <p:spPr>
          <a:xfrm>
            <a:off x="14634360" y="17423619"/>
            <a:ext cx="0" cy="119130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6">
            <a:extLst>
              <a:ext uri="{FF2B5EF4-FFF2-40B4-BE49-F238E27FC236}">
                <a16:creationId xmlns:a16="http://schemas.microsoft.com/office/drawing/2014/main" id="{1D798A16-3930-4F04-AFA2-82EA4BFB259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0208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2" pos="10529" userDrawn="1">
          <p15:clr>
            <a:srgbClr val="C35EA4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tep 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6787C2F-ABF6-4580-A286-19F5002B6A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" y="2"/>
            <a:ext cx="16020301" cy="20459546"/>
          </a:xfrm>
          <a:custGeom>
            <a:avLst/>
            <a:gdLst>
              <a:gd name="connsiteX0" fmla="*/ 417122 w 3875391"/>
              <a:gd name="connsiteY0" fmla="*/ 0 h 4330699"/>
              <a:gd name="connsiteX1" fmla="*/ 2700571 w 3875391"/>
              <a:gd name="connsiteY1" fmla="*/ 0 h 4330699"/>
              <a:gd name="connsiteX2" fmla="*/ 2854048 w 3875391"/>
              <a:gd name="connsiteY2" fmla="*/ 93240 h 4330699"/>
              <a:gd name="connsiteX3" fmla="*/ 3870691 w 3875391"/>
              <a:gd name="connsiteY3" fmla="*/ 1865383 h 4330699"/>
              <a:gd name="connsiteX4" fmla="*/ 3875391 w 3875391"/>
              <a:gd name="connsiteY4" fmla="*/ 2014156 h 4330699"/>
              <a:gd name="connsiteX5" fmla="*/ 3868636 w 3875391"/>
              <a:gd name="connsiteY5" fmla="*/ 2192391 h 4330699"/>
              <a:gd name="connsiteX6" fmla="*/ 3479762 w 3875391"/>
              <a:gd name="connsiteY6" fmla="*/ 3309357 h 4330699"/>
              <a:gd name="connsiteX7" fmla="*/ 3457575 w 3875391"/>
              <a:gd name="connsiteY7" fmla="*/ 3339026 h 4330699"/>
              <a:gd name="connsiteX8" fmla="*/ 3457575 w 3875391"/>
              <a:gd name="connsiteY8" fmla="*/ 3339027 h 4330699"/>
              <a:gd name="connsiteX9" fmla="*/ 3457575 w 3875391"/>
              <a:gd name="connsiteY9" fmla="*/ 3343273 h 4330699"/>
              <a:gd name="connsiteX10" fmla="*/ 3457575 w 3875391"/>
              <a:gd name="connsiteY10" fmla="*/ 3343274 h 4330699"/>
              <a:gd name="connsiteX11" fmla="*/ 3454399 w 3875391"/>
              <a:gd name="connsiteY11" fmla="*/ 3343274 h 4330699"/>
              <a:gd name="connsiteX12" fmla="*/ 3454398 w 3875391"/>
              <a:gd name="connsiteY12" fmla="*/ 3343274 h 4330699"/>
              <a:gd name="connsiteX13" fmla="*/ 3346405 w 3875391"/>
              <a:gd name="connsiteY13" fmla="*/ 3487692 h 4330699"/>
              <a:gd name="connsiteX14" fmla="*/ 1558846 w 3875391"/>
              <a:gd name="connsiteY14" fmla="*/ 4330699 h 4330699"/>
              <a:gd name="connsiteX15" fmla="*/ 85309 w 3875391"/>
              <a:gd name="connsiteY15" fmla="*/ 3801713 h 4330699"/>
              <a:gd name="connsiteX16" fmla="*/ 0 w 3875391"/>
              <a:gd name="connsiteY16" fmla="*/ 3724179 h 4330699"/>
              <a:gd name="connsiteX17" fmla="*/ 0 w 3875391"/>
              <a:gd name="connsiteY17" fmla="*/ 304131 h 4330699"/>
              <a:gd name="connsiteX18" fmla="*/ 85309 w 3875391"/>
              <a:gd name="connsiteY18" fmla="*/ 226597 h 4330699"/>
              <a:gd name="connsiteX19" fmla="*/ 263644 w 3875391"/>
              <a:gd name="connsiteY19" fmla="*/ 93240 h 4330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75391" h="4330699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31740" y="483521"/>
                  <a:pt x="3823924" y="1127538"/>
                  <a:pt x="3870691" y="1865383"/>
                </a:cubicBezTo>
                <a:lnTo>
                  <a:pt x="3875391" y="2014156"/>
                </a:lnTo>
                <a:lnTo>
                  <a:pt x="3868636" y="2192391"/>
                </a:lnTo>
                <a:cubicBezTo>
                  <a:pt x="3837305" y="2604167"/>
                  <a:pt x="3698320" y="2985849"/>
                  <a:pt x="3479762" y="3309357"/>
                </a:cubicBezTo>
                <a:lnTo>
                  <a:pt x="3457575" y="3339026"/>
                </a:lnTo>
                <a:lnTo>
                  <a:pt x="3457575" y="3339027"/>
                </a:lnTo>
                <a:lnTo>
                  <a:pt x="3457575" y="3343273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454398" y="3343274"/>
                </a:lnTo>
                <a:lnTo>
                  <a:pt x="3346405" y="3487692"/>
                </a:lnTo>
                <a:cubicBezTo>
                  <a:pt x="2921516" y="4002538"/>
                  <a:pt x="2278504" y="4330699"/>
                  <a:pt x="1558846" y="4330699"/>
                </a:cubicBezTo>
                <a:cubicBezTo>
                  <a:pt x="999112" y="4330699"/>
                  <a:pt x="485745" y="4132182"/>
                  <a:pt x="85309" y="3801713"/>
                </a:cubicBezTo>
                <a:lnTo>
                  <a:pt x="0" y="3724179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360000" rIns="0" bIns="360000" rtlCol="0" anchor="ctr" anchorCtr="0">
            <a:normAutofit/>
          </a:bodyPr>
          <a:lstStyle>
            <a:lvl1pPr>
              <a:lnSpc>
                <a:spcPct val="100000"/>
              </a:lnSpc>
              <a:defRPr lang="en-US" sz="16536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/>
              <a:t>Click to enter title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8AEA7459-78C6-469B-A437-C1B22EA0A9E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714671" y="7703859"/>
            <a:ext cx="7747045" cy="15799070"/>
          </a:xfrm>
          <a:custGeom>
            <a:avLst/>
            <a:gdLst>
              <a:gd name="connsiteX0" fmla="*/ 0 w 1575047"/>
              <a:gd name="connsiteY0" fmla="*/ 0 h 5129420"/>
              <a:gd name="connsiteX1" fmla="*/ 1412990 w 1575047"/>
              <a:gd name="connsiteY1" fmla="*/ 0 h 5129420"/>
              <a:gd name="connsiteX2" fmla="*/ 1575047 w 1575047"/>
              <a:gd name="connsiteY2" fmla="*/ 2564710 h 5129420"/>
              <a:gd name="connsiteX3" fmla="*/ 1412990 w 1575047"/>
              <a:gd name="connsiteY3" fmla="*/ 5129420 h 5129420"/>
              <a:gd name="connsiteX4" fmla="*/ 0 w 1575047"/>
              <a:gd name="connsiteY4" fmla="*/ 512942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047" h="5129420">
                <a:moveTo>
                  <a:pt x="0" y="0"/>
                </a:moveTo>
                <a:lnTo>
                  <a:pt x="1412990" y="0"/>
                </a:lnTo>
                <a:lnTo>
                  <a:pt x="1575047" y="2564710"/>
                </a:lnTo>
                <a:lnTo>
                  <a:pt x="1412990" y="5129420"/>
                </a:lnTo>
                <a:lnTo>
                  <a:pt x="0" y="512942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wrap="square" lIns="108000" tIns="72000" rIns="72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accent1"/>
                </a:solidFill>
              </a:defRPr>
            </a:lvl1pPr>
            <a:lvl2pPr>
              <a:defRPr sz="8268" b="1">
                <a:solidFill>
                  <a:schemeClr val="accent1"/>
                </a:solidFill>
              </a:defRPr>
            </a:lvl2pPr>
            <a:lvl3pPr>
              <a:defRPr sz="8268" b="1">
                <a:solidFill>
                  <a:schemeClr val="accent1"/>
                </a:solidFill>
              </a:defRPr>
            </a:lvl3pPr>
            <a:lvl4pPr>
              <a:defRPr sz="8268" b="1">
                <a:solidFill>
                  <a:schemeClr val="accent1"/>
                </a:solidFill>
              </a:defRPr>
            </a:lvl4pPr>
            <a:lvl5pPr>
              <a:defRPr sz="744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50D33B4-5BA5-4F77-BDD2-E8ADA00C50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237818" y="7703859"/>
            <a:ext cx="8307803" cy="15799070"/>
          </a:xfrm>
          <a:custGeom>
            <a:avLst/>
            <a:gdLst>
              <a:gd name="connsiteX0" fmla="*/ 0 w 1681059"/>
              <a:gd name="connsiteY0" fmla="*/ 0 h 5129420"/>
              <a:gd name="connsiteX1" fmla="*/ 1531008 w 1681059"/>
              <a:gd name="connsiteY1" fmla="*/ 0 h 5129420"/>
              <a:gd name="connsiteX2" fmla="*/ 1681059 w 1681059"/>
              <a:gd name="connsiteY2" fmla="*/ 2564710 h 5129420"/>
              <a:gd name="connsiteX3" fmla="*/ 1531008 w 1681059"/>
              <a:gd name="connsiteY3" fmla="*/ 5129420 h 5129420"/>
              <a:gd name="connsiteX4" fmla="*/ 0 w 1681059"/>
              <a:gd name="connsiteY4" fmla="*/ 5129420 h 5129420"/>
              <a:gd name="connsiteX5" fmla="*/ 150051 w 1681059"/>
              <a:gd name="connsiteY5" fmla="*/ 256471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1059" h="5129420">
                <a:moveTo>
                  <a:pt x="0" y="0"/>
                </a:moveTo>
                <a:lnTo>
                  <a:pt x="1531008" y="0"/>
                </a:lnTo>
                <a:lnTo>
                  <a:pt x="1681059" y="2564710"/>
                </a:lnTo>
                <a:lnTo>
                  <a:pt x="1531008" y="5129420"/>
                </a:lnTo>
                <a:lnTo>
                  <a:pt x="0" y="5129420"/>
                </a:lnTo>
                <a:lnTo>
                  <a:pt x="150051" y="256471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252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dirty="0" smtClean="0">
                <a:solidFill>
                  <a:schemeClr val="accent1"/>
                </a:solidFill>
              </a:defRPr>
            </a:lvl1pPr>
            <a:lvl2pPr>
              <a:defRPr lang="en-US" sz="8268" b="1" dirty="0" smtClean="0">
                <a:solidFill>
                  <a:schemeClr val="accent1"/>
                </a:solidFill>
              </a:defRPr>
            </a:lvl2pPr>
            <a:lvl3pPr>
              <a:defRPr lang="en-US" sz="8268" b="1" dirty="0" smtClean="0">
                <a:solidFill>
                  <a:schemeClr val="accent1"/>
                </a:solidFill>
              </a:defRPr>
            </a:lvl3pPr>
            <a:lvl4pPr>
              <a:defRPr lang="en-US" sz="8268" b="1" dirty="0" smtClean="0">
                <a:solidFill>
                  <a:schemeClr val="accent1"/>
                </a:solidFill>
              </a:defRPr>
            </a:lvl4pPr>
            <a:lvl5pPr>
              <a:defRPr lang="en-US" sz="7441" b="1" dirty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53D9384-AD84-40BB-8BF1-5FD39C560DE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321706" y="7703859"/>
            <a:ext cx="8307803" cy="15799070"/>
          </a:xfrm>
          <a:custGeom>
            <a:avLst/>
            <a:gdLst>
              <a:gd name="connsiteX0" fmla="*/ 0 w 1681059"/>
              <a:gd name="connsiteY0" fmla="*/ 0 h 5129420"/>
              <a:gd name="connsiteX1" fmla="*/ 1531008 w 1681059"/>
              <a:gd name="connsiteY1" fmla="*/ 0 h 5129420"/>
              <a:gd name="connsiteX2" fmla="*/ 1681059 w 1681059"/>
              <a:gd name="connsiteY2" fmla="*/ 2564710 h 5129420"/>
              <a:gd name="connsiteX3" fmla="*/ 1531008 w 1681059"/>
              <a:gd name="connsiteY3" fmla="*/ 5129420 h 5129420"/>
              <a:gd name="connsiteX4" fmla="*/ 0 w 1681059"/>
              <a:gd name="connsiteY4" fmla="*/ 5129420 h 5129420"/>
              <a:gd name="connsiteX5" fmla="*/ 150051 w 1681059"/>
              <a:gd name="connsiteY5" fmla="*/ 256471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1059" h="5129420">
                <a:moveTo>
                  <a:pt x="0" y="0"/>
                </a:moveTo>
                <a:lnTo>
                  <a:pt x="1531008" y="0"/>
                </a:lnTo>
                <a:lnTo>
                  <a:pt x="1681059" y="2564710"/>
                </a:lnTo>
                <a:lnTo>
                  <a:pt x="1531008" y="5129420"/>
                </a:lnTo>
                <a:lnTo>
                  <a:pt x="0" y="5129420"/>
                </a:lnTo>
                <a:lnTo>
                  <a:pt x="150051" y="256471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252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dirty="0" smtClean="0">
                <a:solidFill>
                  <a:schemeClr val="accent1"/>
                </a:solidFill>
              </a:defRPr>
            </a:lvl1pPr>
            <a:lvl2pPr>
              <a:defRPr lang="en-US" sz="8268" b="1" dirty="0" smtClean="0">
                <a:solidFill>
                  <a:schemeClr val="accent1"/>
                </a:solidFill>
              </a:defRPr>
            </a:lvl2pPr>
            <a:lvl3pPr>
              <a:defRPr lang="en-US" sz="8268" b="1" dirty="0" smtClean="0">
                <a:solidFill>
                  <a:schemeClr val="accent1"/>
                </a:solidFill>
              </a:defRPr>
            </a:lvl3pPr>
            <a:lvl4pPr>
              <a:defRPr lang="en-US" sz="8268" b="1" dirty="0" smtClean="0">
                <a:solidFill>
                  <a:schemeClr val="accent1"/>
                </a:solidFill>
              </a:defRPr>
            </a:lvl4pPr>
            <a:lvl5pPr>
              <a:defRPr lang="en-US" sz="7441" b="1" dirty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E3127B0-7884-40E5-9D04-0F2C52D4DC6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05591" y="7703864"/>
            <a:ext cx="8307803" cy="15799089"/>
          </a:xfrm>
          <a:custGeom>
            <a:avLst/>
            <a:gdLst>
              <a:gd name="connsiteX0" fmla="*/ 1 w 1673985"/>
              <a:gd name="connsiteY0" fmla="*/ 0 h 5129420"/>
              <a:gd name="connsiteX1" fmla="*/ 118006 w 1673985"/>
              <a:gd name="connsiteY1" fmla="*/ 0 h 5129420"/>
              <a:gd name="connsiteX2" fmla="*/ 1673985 w 1673985"/>
              <a:gd name="connsiteY2" fmla="*/ 0 h 5129420"/>
              <a:gd name="connsiteX3" fmla="*/ 1673985 w 1673985"/>
              <a:gd name="connsiteY3" fmla="*/ 5129420 h 5129420"/>
              <a:gd name="connsiteX4" fmla="*/ 0 w 1673985"/>
              <a:gd name="connsiteY4" fmla="*/ 5129414 h 5129420"/>
              <a:gd name="connsiteX5" fmla="*/ 150052 w 1673985"/>
              <a:gd name="connsiteY5" fmla="*/ 2564704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3985" h="5129420">
                <a:moveTo>
                  <a:pt x="1" y="0"/>
                </a:moveTo>
                <a:lnTo>
                  <a:pt x="118006" y="0"/>
                </a:lnTo>
                <a:lnTo>
                  <a:pt x="1673985" y="0"/>
                </a:lnTo>
                <a:lnTo>
                  <a:pt x="1673985" y="5129420"/>
                </a:lnTo>
                <a:lnTo>
                  <a:pt x="0" y="5129414"/>
                </a:lnTo>
                <a:lnTo>
                  <a:pt x="150052" y="2564704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252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smtClean="0">
                <a:solidFill>
                  <a:schemeClr val="accent1"/>
                </a:solidFill>
              </a:defRPr>
            </a:lvl1pPr>
            <a:lvl2pPr>
              <a:defRPr lang="en-US" sz="8268" b="1" smtClean="0">
                <a:solidFill>
                  <a:schemeClr val="accent1"/>
                </a:solidFill>
              </a:defRPr>
            </a:lvl2pPr>
            <a:lvl3pPr>
              <a:defRPr lang="en-US" sz="8268" b="1" smtClean="0">
                <a:solidFill>
                  <a:schemeClr val="accent1"/>
                </a:solidFill>
              </a:defRPr>
            </a:lvl3pPr>
            <a:lvl4pPr>
              <a:defRPr lang="en-US" sz="8268" b="1" smtClean="0">
                <a:solidFill>
                  <a:schemeClr val="accent1"/>
                </a:solidFill>
              </a:defRPr>
            </a:lvl4pPr>
            <a:lvl5pPr>
              <a:defRPr lang="en-US" sz="744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</a:extLst>
          </p:cNvPr>
          <p:cNvCxnSpPr>
            <a:cxnSpLocks/>
          </p:cNvCxnSpPr>
          <p:nvPr userDrawn="1"/>
        </p:nvCxnSpPr>
        <p:spPr>
          <a:xfrm>
            <a:off x="14634360" y="17423619"/>
            <a:ext cx="0" cy="119130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3E274903-3C98-4D30-B827-CF2B37D16C98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093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2" pos="10529" userDrawn="1">
          <p15:clr>
            <a:srgbClr val="C35EA4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tep 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8340F0A6-2BF6-40C8-B334-1CA3D3443E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" y="2"/>
            <a:ext cx="16020301" cy="20459546"/>
          </a:xfrm>
          <a:custGeom>
            <a:avLst/>
            <a:gdLst>
              <a:gd name="connsiteX0" fmla="*/ 417122 w 3875391"/>
              <a:gd name="connsiteY0" fmla="*/ 0 h 4330699"/>
              <a:gd name="connsiteX1" fmla="*/ 2700571 w 3875391"/>
              <a:gd name="connsiteY1" fmla="*/ 0 h 4330699"/>
              <a:gd name="connsiteX2" fmla="*/ 2854048 w 3875391"/>
              <a:gd name="connsiteY2" fmla="*/ 93240 h 4330699"/>
              <a:gd name="connsiteX3" fmla="*/ 3870691 w 3875391"/>
              <a:gd name="connsiteY3" fmla="*/ 1865383 h 4330699"/>
              <a:gd name="connsiteX4" fmla="*/ 3875391 w 3875391"/>
              <a:gd name="connsiteY4" fmla="*/ 2014156 h 4330699"/>
              <a:gd name="connsiteX5" fmla="*/ 3868636 w 3875391"/>
              <a:gd name="connsiteY5" fmla="*/ 2192391 h 4330699"/>
              <a:gd name="connsiteX6" fmla="*/ 3479762 w 3875391"/>
              <a:gd name="connsiteY6" fmla="*/ 3309357 h 4330699"/>
              <a:gd name="connsiteX7" fmla="*/ 3457575 w 3875391"/>
              <a:gd name="connsiteY7" fmla="*/ 3339026 h 4330699"/>
              <a:gd name="connsiteX8" fmla="*/ 3457575 w 3875391"/>
              <a:gd name="connsiteY8" fmla="*/ 3339027 h 4330699"/>
              <a:gd name="connsiteX9" fmla="*/ 3457575 w 3875391"/>
              <a:gd name="connsiteY9" fmla="*/ 3343273 h 4330699"/>
              <a:gd name="connsiteX10" fmla="*/ 3457575 w 3875391"/>
              <a:gd name="connsiteY10" fmla="*/ 3343274 h 4330699"/>
              <a:gd name="connsiteX11" fmla="*/ 3454399 w 3875391"/>
              <a:gd name="connsiteY11" fmla="*/ 3343274 h 4330699"/>
              <a:gd name="connsiteX12" fmla="*/ 3454398 w 3875391"/>
              <a:gd name="connsiteY12" fmla="*/ 3343274 h 4330699"/>
              <a:gd name="connsiteX13" fmla="*/ 3346405 w 3875391"/>
              <a:gd name="connsiteY13" fmla="*/ 3487692 h 4330699"/>
              <a:gd name="connsiteX14" fmla="*/ 1558846 w 3875391"/>
              <a:gd name="connsiteY14" fmla="*/ 4330699 h 4330699"/>
              <a:gd name="connsiteX15" fmla="*/ 85309 w 3875391"/>
              <a:gd name="connsiteY15" fmla="*/ 3801713 h 4330699"/>
              <a:gd name="connsiteX16" fmla="*/ 0 w 3875391"/>
              <a:gd name="connsiteY16" fmla="*/ 3724179 h 4330699"/>
              <a:gd name="connsiteX17" fmla="*/ 0 w 3875391"/>
              <a:gd name="connsiteY17" fmla="*/ 304131 h 4330699"/>
              <a:gd name="connsiteX18" fmla="*/ 85309 w 3875391"/>
              <a:gd name="connsiteY18" fmla="*/ 226597 h 4330699"/>
              <a:gd name="connsiteX19" fmla="*/ 263644 w 3875391"/>
              <a:gd name="connsiteY19" fmla="*/ 93240 h 4330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75391" h="4330699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31740" y="483521"/>
                  <a:pt x="3823924" y="1127538"/>
                  <a:pt x="3870691" y="1865383"/>
                </a:cubicBezTo>
                <a:lnTo>
                  <a:pt x="3875391" y="2014156"/>
                </a:lnTo>
                <a:lnTo>
                  <a:pt x="3868636" y="2192391"/>
                </a:lnTo>
                <a:cubicBezTo>
                  <a:pt x="3837305" y="2604167"/>
                  <a:pt x="3698320" y="2985849"/>
                  <a:pt x="3479762" y="3309357"/>
                </a:cubicBezTo>
                <a:lnTo>
                  <a:pt x="3457575" y="3339026"/>
                </a:lnTo>
                <a:lnTo>
                  <a:pt x="3457575" y="3339027"/>
                </a:lnTo>
                <a:lnTo>
                  <a:pt x="3457575" y="3343273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454398" y="3343274"/>
                </a:lnTo>
                <a:lnTo>
                  <a:pt x="3346405" y="3487692"/>
                </a:lnTo>
                <a:cubicBezTo>
                  <a:pt x="2921516" y="4002538"/>
                  <a:pt x="2278504" y="4330699"/>
                  <a:pt x="1558846" y="4330699"/>
                </a:cubicBezTo>
                <a:cubicBezTo>
                  <a:pt x="999112" y="4330699"/>
                  <a:pt x="485745" y="4132182"/>
                  <a:pt x="85309" y="3801713"/>
                </a:cubicBezTo>
                <a:lnTo>
                  <a:pt x="0" y="3724179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360000" rIns="0" bIns="360000" rtlCol="0" anchor="ctr" anchorCtr="0">
            <a:normAutofit/>
          </a:bodyPr>
          <a:lstStyle>
            <a:lvl1pPr>
              <a:lnSpc>
                <a:spcPct val="100000"/>
              </a:lnSpc>
              <a:defRPr lang="en-US" sz="16536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/>
              <a:t>Click to enter title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8AEA7459-78C6-469B-A437-C1B22EA0A9E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714671" y="7703831"/>
            <a:ext cx="6192104" cy="15799127"/>
          </a:xfrm>
          <a:custGeom>
            <a:avLst/>
            <a:gdLst>
              <a:gd name="connsiteX0" fmla="*/ 0 w 1575047"/>
              <a:gd name="connsiteY0" fmla="*/ 0 h 5129420"/>
              <a:gd name="connsiteX1" fmla="*/ 1412990 w 1575047"/>
              <a:gd name="connsiteY1" fmla="*/ 0 h 5129420"/>
              <a:gd name="connsiteX2" fmla="*/ 1575047 w 1575047"/>
              <a:gd name="connsiteY2" fmla="*/ 2564710 h 5129420"/>
              <a:gd name="connsiteX3" fmla="*/ 1412990 w 1575047"/>
              <a:gd name="connsiteY3" fmla="*/ 5129420 h 5129420"/>
              <a:gd name="connsiteX4" fmla="*/ 0 w 1575047"/>
              <a:gd name="connsiteY4" fmla="*/ 512942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5047" h="5129420">
                <a:moveTo>
                  <a:pt x="0" y="0"/>
                </a:moveTo>
                <a:lnTo>
                  <a:pt x="1412990" y="0"/>
                </a:lnTo>
                <a:lnTo>
                  <a:pt x="1575047" y="2564710"/>
                </a:lnTo>
                <a:lnTo>
                  <a:pt x="1412990" y="5129420"/>
                </a:lnTo>
                <a:lnTo>
                  <a:pt x="0" y="512942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wrap="square" lIns="108000" tIns="72000" rIns="72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sz="8268" b="1">
                <a:solidFill>
                  <a:schemeClr val="accent1"/>
                </a:solidFill>
              </a:defRPr>
            </a:lvl1pPr>
            <a:lvl2pPr>
              <a:defRPr sz="8268" b="1">
                <a:solidFill>
                  <a:schemeClr val="accent1"/>
                </a:solidFill>
              </a:defRPr>
            </a:lvl2pPr>
            <a:lvl3pPr>
              <a:defRPr sz="8268" b="1">
                <a:solidFill>
                  <a:schemeClr val="accent1"/>
                </a:solidFill>
              </a:defRPr>
            </a:lvl3pPr>
            <a:lvl4pPr>
              <a:defRPr sz="8268" b="1">
                <a:solidFill>
                  <a:schemeClr val="accent1"/>
                </a:solidFill>
              </a:defRPr>
            </a:lvl4pPr>
            <a:lvl5pPr>
              <a:defRPr sz="744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50D33B4-5BA5-4F77-BDD2-E8ADA00C50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732196" y="7703831"/>
            <a:ext cx="6600575" cy="15799127"/>
          </a:xfrm>
          <a:custGeom>
            <a:avLst/>
            <a:gdLst>
              <a:gd name="connsiteX0" fmla="*/ 0 w 1681059"/>
              <a:gd name="connsiteY0" fmla="*/ 0 h 5129420"/>
              <a:gd name="connsiteX1" fmla="*/ 1531008 w 1681059"/>
              <a:gd name="connsiteY1" fmla="*/ 0 h 5129420"/>
              <a:gd name="connsiteX2" fmla="*/ 1681059 w 1681059"/>
              <a:gd name="connsiteY2" fmla="*/ 2564710 h 5129420"/>
              <a:gd name="connsiteX3" fmla="*/ 1531008 w 1681059"/>
              <a:gd name="connsiteY3" fmla="*/ 5129420 h 5129420"/>
              <a:gd name="connsiteX4" fmla="*/ 0 w 1681059"/>
              <a:gd name="connsiteY4" fmla="*/ 5129420 h 5129420"/>
              <a:gd name="connsiteX5" fmla="*/ 150051 w 1681059"/>
              <a:gd name="connsiteY5" fmla="*/ 256471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1059" h="5129420">
                <a:moveTo>
                  <a:pt x="0" y="0"/>
                </a:moveTo>
                <a:lnTo>
                  <a:pt x="1531008" y="0"/>
                </a:lnTo>
                <a:lnTo>
                  <a:pt x="1681059" y="2564710"/>
                </a:lnTo>
                <a:lnTo>
                  <a:pt x="1531008" y="5129420"/>
                </a:lnTo>
                <a:lnTo>
                  <a:pt x="0" y="5129420"/>
                </a:lnTo>
                <a:lnTo>
                  <a:pt x="150051" y="256471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252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dirty="0" smtClean="0">
                <a:solidFill>
                  <a:schemeClr val="accent1"/>
                </a:solidFill>
              </a:defRPr>
            </a:lvl1pPr>
            <a:lvl2pPr>
              <a:defRPr lang="en-US" sz="8268" b="1" dirty="0" smtClean="0">
                <a:solidFill>
                  <a:schemeClr val="accent1"/>
                </a:solidFill>
              </a:defRPr>
            </a:lvl2pPr>
            <a:lvl3pPr>
              <a:defRPr lang="en-US" sz="8268" b="1" dirty="0" smtClean="0">
                <a:solidFill>
                  <a:schemeClr val="accent1"/>
                </a:solidFill>
              </a:defRPr>
            </a:lvl3pPr>
            <a:lvl4pPr>
              <a:defRPr lang="en-US" sz="8268" b="1" dirty="0" smtClean="0">
                <a:solidFill>
                  <a:schemeClr val="accent1"/>
                </a:solidFill>
              </a:defRPr>
            </a:lvl4pPr>
            <a:lvl5pPr>
              <a:defRPr lang="en-US" sz="7441" b="1" dirty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53D9384-AD84-40BB-8BF1-5FD39C560DE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191982" y="7703831"/>
            <a:ext cx="6642380" cy="15799127"/>
          </a:xfrm>
          <a:custGeom>
            <a:avLst/>
            <a:gdLst>
              <a:gd name="connsiteX0" fmla="*/ 0 w 1681059"/>
              <a:gd name="connsiteY0" fmla="*/ 0 h 5129420"/>
              <a:gd name="connsiteX1" fmla="*/ 1531008 w 1681059"/>
              <a:gd name="connsiteY1" fmla="*/ 0 h 5129420"/>
              <a:gd name="connsiteX2" fmla="*/ 1681059 w 1681059"/>
              <a:gd name="connsiteY2" fmla="*/ 2564710 h 5129420"/>
              <a:gd name="connsiteX3" fmla="*/ 1531008 w 1681059"/>
              <a:gd name="connsiteY3" fmla="*/ 5129420 h 5129420"/>
              <a:gd name="connsiteX4" fmla="*/ 0 w 1681059"/>
              <a:gd name="connsiteY4" fmla="*/ 5129420 h 5129420"/>
              <a:gd name="connsiteX5" fmla="*/ 150051 w 1681059"/>
              <a:gd name="connsiteY5" fmla="*/ 256471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1059" h="5129420">
                <a:moveTo>
                  <a:pt x="0" y="0"/>
                </a:moveTo>
                <a:lnTo>
                  <a:pt x="1531008" y="0"/>
                </a:lnTo>
                <a:lnTo>
                  <a:pt x="1681059" y="2564710"/>
                </a:lnTo>
                <a:lnTo>
                  <a:pt x="1531008" y="5129420"/>
                </a:lnTo>
                <a:lnTo>
                  <a:pt x="0" y="5129420"/>
                </a:lnTo>
                <a:lnTo>
                  <a:pt x="150051" y="256471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252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dirty="0" smtClean="0">
                <a:solidFill>
                  <a:schemeClr val="accent1"/>
                </a:solidFill>
              </a:defRPr>
            </a:lvl1pPr>
            <a:lvl2pPr>
              <a:defRPr lang="en-US" sz="8268" b="1" dirty="0" smtClean="0">
                <a:solidFill>
                  <a:schemeClr val="accent1"/>
                </a:solidFill>
              </a:defRPr>
            </a:lvl2pPr>
            <a:lvl3pPr>
              <a:defRPr lang="en-US" sz="8268" b="1" dirty="0" smtClean="0">
                <a:solidFill>
                  <a:schemeClr val="accent1"/>
                </a:solidFill>
              </a:defRPr>
            </a:lvl3pPr>
            <a:lvl4pPr>
              <a:defRPr lang="en-US" sz="8268" b="1" dirty="0" smtClean="0">
                <a:solidFill>
                  <a:schemeClr val="accent1"/>
                </a:solidFill>
              </a:defRPr>
            </a:lvl4pPr>
            <a:lvl5pPr>
              <a:defRPr lang="en-US" sz="7441" b="1" dirty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205E639-54B0-4870-A015-7D3CAC5DF40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651774" y="7703831"/>
            <a:ext cx="6608582" cy="15799127"/>
          </a:xfrm>
          <a:custGeom>
            <a:avLst/>
            <a:gdLst>
              <a:gd name="connsiteX0" fmla="*/ 0 w 1681059"/>
              <a:gd name="connsiteY0" fmla="*/ 0 h 5129420"/>
              <a:gd name="connsiteX1" fmla="*/ 1531008 w 1681059"/>
              <a:gd name="connsiteY1" fmla="*/ 0 h 5129420"/>
              <a:gd name="connsiteX2" fmla="*/ 1681059 w 1681059"/>
              <a:gd name="connsiteY2" fmla="*/ 2564710 h 5129420"/>
              <a:gd name="connsiteX3" fmla="*/ 1531008 w 1681059"/>
              <a:gd name="connsiteY3" fmla="*/ 5129420 h 5129420"/>
              <a:gd name="connsiteX4" fmla="*/ 0 w 1681059"/>
              <a:gd name="connsiteY4" fmla="*/ 5129420 h 5129420"/>
              <a:gd name="connsiteX5" fmla="*/ 150051 w 1681059"/>
              <a:gd name="connsiteY5" fmla="*/ 2564710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1059" h="5129420">
                <a:moveTo>
                  <a:pt x="0" y="0"/>
                </a:moveTo>
                <a:lnTo>
                  <a:pt x="1531008" y="0"/>
                </a:lnTo>
                <a:lnTo>
                  <a:pt x="1681059" y="2564710"/>
                </a:lnTo>
                <a:lnTo>
                  <a:pt x="1531008" y="5129420"/>
                </a:lnTo>
                <a:lnTo>
                  <a:pt x="0" y="5129420"/>
                </a:lnTo>
                <a:lnTo>
                  <a:pt x="150051" y="256471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252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dirty="0" smtClean="0">
                <a:solidFill>
                  <a:schemeClr val="accent1"/>
                </a:solidFill>
              </a:defRPr>
            </a:lvl1pPr>
            <a:lvl2pPr>
              <a:defRPr lang="en-US" sz="8268" b="1" dirty="0" smtClean="0">
                <a:solidFill>
                  <a:schemeClr val="accent1"/>
                </a:solidFill>
              </a:defRPr>
            </a:lvl2pPr>
            <a:lvl3pPr>
              <a:defRPr lang="en-US" sz="8268" b="1" dirty="0" smtClean="0">
                <a:solidFill>
                  <a:schemeClr val="accent1"/>
                </a:solidFill>
              </a:defRPr>
            </a:lvl3pPr>
            <a:lvl4pPr>
              <a:defRPr lang="en-US" sz="8268" b="1" dirty="0" smtClean="0">
                <a:solidFill>
                  <a:schemeClr val="accent1"/>
                </a:solidFill>
              </a:defRPr>
            </a:lvl4pPr>
            <a:lvl5pPr>
              <a:defRPr lang="en-US" sz="7441" b="1" dirty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E3127B0-7884-40E5-9D04-0F2C52D4DC6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111562" y="7703859"/>
            <a:ext cx="6601835" cy="15799127"/>
          </a:xfrm>
          <a:custGeom>
            <a:avLst/>
            <a:gdLst>
              <a:gd name="connsiteX0" fmla="*/ 1 w 1673985"/>
              <a:gd name="connsiteY0" fmla="*/ 0 h 5129420"/>
              <a:gd name="connsiteX1" fmla="*/ 118006 w 1673985"/>
              <a:gd name="connsiteY1" fmla="*/ 0 h 5129420"/>
              <a:gd name="connsiteX2" fmla="*/ 1673985 w 1673985"/>
              <a:gd name="connsiteY2" fmla="*/ 0 h 5129420"/>
              <a:gd name="connsiteX3" fmla="*/ 1673985 w 1673985"/>
              <a:gd name="connsiteY3" fmla="*/ 5129420 h 5129420"/>
              <a:gd name="connsiteX4" fmla="*/ 0 w 1673985"/>
              <a:gd name="connsiteY4" fmla="*/ 5129414 h 5129420"/>
              <a:gd name="connsiteX5" fmla="*/ 150052 w 1673985"/>
              <a:gd name="connsiteY5" fmla="*/ 2564704 h 51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3985" h="5129420">
                <a:moveTo>
                  <a:pt x="1" y="0"/>
                </a:moveTo>
                <a:lnTo>
                  <a:pt x="118006" y="0"/>
                </a:lnTo>
                <a:lnTo>
                  <a:pt x="1673985" y="0"/>
                </a:lnTo>
                <a:lnTo>
                  <a:pt x="1673985" y="5129420"/>
                </a:lnTo>
                <a:lnTo>
                  <a:pt x="0" y="5129414"/>
                </a:lnTo>
                <a:lnTo>
                  <a:pt x="150052" y="2564704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txBody>
          <a:bodyPr vert="horz" wrap="square" lIns="252000" tIns="72000" rIns="72000" bIns="4572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sz="8268" b="1" smtClean="0">
                <a:solidFill>
                  <a:schemeClr val="accent1"/>
                </a:solidFill>
              </a:defRPr>
            </a:lvl1pPr>
            <a:lvl2pPr>
              <a:defRPr lang="en-US" sz="8268" b="1" smtClean="0">
                <a:solidFill>
                  <a:schemeClr val="accent1"/>
                </a:solidFill>
              </a:defRPr>
            </a:lvl2pPr>
            <a:lvl3pPr>
              <a:defRPr lang="en-US" sz="8268" b="1" smtClean="0">
                <a:solidFill>
                  <a:schemeClr val="accent1"/>
                </a:solidFill>
              </a:defRPr>
            </a:lvl3pPr>
            <a:lvl4pPr>
              <a:defRPr lang="en-US" sz="8268" b="1" smtClean="0">
                <a:solidFill>
                  <a:schemeClr val="accent1"/>
                </a:solidFill>
              </a:defRPr>
            </a:lvl4pPr>
            <a:lvl5pPr>
              <a:defRPr lang="en-US" sz="744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</a:t>
            </a:r>
            <a:br>
              <a:rPr lang="en-US"/>
            </a:br>
            <a:r>
              <a:rPr lang="en-US"/>
              <a:t>add text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9D847E-4947-4071-B074-4D68F0551734}"/>
              </a:ext>
            </a:extLst>
          </p:cNvPr>
          <p:cNvCxnSpPr>
            <a:cxnSpLocks/>
          </p:cNvCxnSpPr>
          <p:nvPr userDrawn="1"/>
        </p:nvCxnSpPr>
        <p:spPr>
          <a:xfrm>
            <a:off x="14634360" y="17423619"/>
            <a:ext cx="0" cy="119130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96">
            <a:extLst>
              <a:ext uri="{FF2B5EF4-FFF2-40B4-BE49-F238E27FC236}">
                <a16:creationId xmlns:a16="http://schemas.microsoft.com/office/drawing/2014/main" id="{663299E0-114F-4CE4-B2F9-405E73283CF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6061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2" pos="10529" userDrawn="1">
          <p15:clr>
            <a:srgbClr val="C35EA4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art Ve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56E74C9D-A30B-4D20-BC99-B3E3352715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" y="2"/>
            <a:ext cx="16020301" cy="20459546"/>
          </a:xfrm>
          <a:custGeom>
            <a:avLst/>
            <a:gdLst>
              <a:gd name="connsiteX0" fmla="*/ 417122 w 3875391"/>
              <a:gd name="connsiteY0" fmla="*/ 0 h 4330699"/>
              <a:gd name="connsiteX1" fmla="*/ 2700571 w 3875391"/>
              <a:gd name="connsiteY1" fmla="*/ 0 h 4330699"/>
              <a:gd name="connsiteX2" fmla="*/ 2854048 w 3875391"/>
              <a:gd name="connsiteY2" fmla="*/ 93240 h 4330699"/>
              <a:gd name="connsiteX3" fmla="*/ 3870691 w 3875391"/>
              <a:gd name="connsiteY3" fmla="*/ 1865383 h 4330699"/>
              <a:gd name="connsiteX4" fmla="*/ 3875391 w 3875391"/>
              <a:gd name="connsiteY4" fmla="*/ 2014156 h 4330699"/>
              <a:gd name="connsiteX5" fmla="*/ 3868636 w 3875391"/>
              <a:gd name="connsiteY5" fmla="*/ 2192391 h 4330699"/>
              <a:gd name="connsiteX6" fmla="*/ 3479762 w 3875391"/>
              <a:gd name="connsiteY6" fmla="*/ 3309357 h 4330699"/>
              <a:gd name="connsiteX7" fmla="*/ 3457575 w 3875391"/>
              <a:gd name="connsiteY7" fmla="*/ 3339026 h 4330699"/>
              <a:gd name="connsiteX8" fmla="*/ 3457575 w 3875391"/>
              <a:gd name="connsiteY8" fmla="*/ 3339027 h 4330699"/>
              <a:gd name="connsiteX9" fmla="*/ 3457575 w 3875391"/>
              <a:gd name="connsiteY9" fmla="*/ 3343273 h 4330699"/>
              <a:gd name="connsiteX10" fmla="*/ 3457575 w 3875391"/>
              <a:gd name="connsiteY10" fmla="*/ 3343274 h 4330699"/>
              <a:gd name="connsiteX11" fmla="*/ 3454399 w 3875391"/>
              <a:gd name="connsiteY11" fmla="*/ 3343274 h 4330699"/>
              <a:gd name="connsiteX12" fmla="*/ 3454398 w 3875391"/>
              <a:gd name="connsiteY12" fmla="*/ 3343274 h 4330699"/>
              <a:gd name="connsiteX13" fmla="*/ 3346405 w 3875391"/>
              <a:gd name="connsiteY13" fmla="*/ 3487692 h 4330699"/>
              <a:gd name="connsiteX14" fmla="*/ 1558846 w 3875391"/>
              <a:gd name="connsiteY14" fmla="*/ 4330699 h 4330699"/>
              <a:gd name="connsiteX15" fmla="*/ 85309 w 3875391"/>
              <a:gd name="connsiteY15" fmla="*/ 3801713 h 4330699"/>
              <a:gd name="connsiteX16" fmla="*/ 0 w 3875391"/>
              <a:gd name="connsiteY16" fmla="*/ 3724179 h 4330699"/>
              <a:gd name="connsiteX17" fmla="*/ 0 w 3875391"/>
              <a:gd name="connsiteY17" fmla="*/ 304131 h 4330699"/>
              <a:gd name="connsiteX18" fmla="*/ 85309 w 3875391"/>
              <a:gd name="connsiteY18" fmla="*/ 226597 h 4330699"/>
              <a:gd name="connsiteX19" fmla="*/ 263644 w 3875391"/>
              <a:gd name="connsiteY19" fmla="*/ 93240 h 4330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75391" h="4330699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31740" y="483521"/>
                  <a:pt x="3823924" y="1127538"/>
                  <a:pt x="3870691" y="1865383"/>
                </a:cubicBezTo>
                <a:lnTo>
                  <a:pt x="3875391" y="2014156"/>
                </a:lnTo>
                <a:lnTo>
                  <a:pt x="3868636" y="2192391"/>
                </a:lnTo>
                <a:cubicBezTo>
                  <a:pt x="3837305" y="2604167"/>
                  <a:pt x="3698320" y="2985849"/>
                  <a:pt x="3479762" y="3309357"/>
                </a:cubicBezTo>
                <a:lnTo>
                  <a:pt x="3457575" y="3339026"/>
                </a:lnTo>
                <a:lnTo>
                  <a:pt x="3457575" y="3339027"/>
                </a:lnTo>
                <a:lnTo>
                  <a:pt x="3457575" y="3343273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454398" y="3343274"/>
                </a:lnTo>
                <a:lnTo>
                  <a:pt x="3346405" y="3487692"/>
                </a:lnTo>
                <a:cubicBezTo>
                  <a:pt x="2921516" y="4002538"/>
                  <a:pt x="2278504" y="4330699"/>
                  <a:pt x="1558846" y="4330699"/>
                </a:cubicBezTo>
                <a:cubicBezTo>
                  <a:pt x="999112" y="4330699"/>
                  <a:pt x="485745" y="4132182"/>
                  <a:pt x="85309" y="3801713"/>
                </a:cubicBezTo>
                <a:lnTo>
                  <a:pt x="0" y="3724179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360000" rIns="0" bIns="360000" rtlCol="0" anchor="ctr" anchorCtr="0">
            <a:normAutofit/>
          </a:bodyPr>
          <a:lstStyle>
            <a:lvl1pPr>
              <a:lnSpc>
                <a:spcPct val="100000"/>
              </a:lnSpc>
              <a:defRPr lang="en-US" sz="16536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0AC320E-1DF9-44A2-A51A-436D6C7AB1E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14671" y="27030261"/>
            <a:ext cx="19398718" cy="2264095"/>
          </a:xfrm>
        </p:spPr>
        <p:txBody>
          <a:bodyPr anchor="ctr" anchorCtr="0"/>
          <a:lstStyle>
            <a:lvl1pPr marL="0" indent="0" algn="r">
              <a:lnSpc>
                <a:spcPct val="100000"/>
              </a:lnSpc>
              <a:buNone/>
              <a:defRPr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/>
              <a:t>Area 2</a:t>
            </a: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925C54A2-C6A7-453B-A026-DE720519F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714675" y="1953600"/>
            <a:ext cx="20528881" cy="2264095"/>
          </a:xfrm>
        </p:spPr>
        <p:txBody>
          <a:bodyPr anchor="ctr" anchorCtr="0"/>
          <a:lstStyle>
            <a:lvl1pPr marL="0" indent="0" algn="l">
              <a:lnSpc>
                <a:spcPct val="100000"/>
              </a:lnSpc>
              <a:buNone/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Area 1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E177C92-B54F-4A6C-BEC0-3BCCA571DAA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714673" y="4846377"/>
            <a:ext cx="19614369" cy="22415951"/>
          </a:xfrm>
          <a:custGeom>
            <a:avLst/>
            <a:gdLst>
              <a:gd name="connsiteX0" fmla="*/ 2372407 w 4744814"/>
              <a:gd name="connsiteY0" fmla="*/ 0 h 4744814"/>
              <a:gd name="connsiteX1" fmla="*/ 4744814 w 4744814"/>
              <a:gd name="connsiteY1" fmla="*/ 2372407 h 4744814"/>
              <a:gd name="connsiteX2" fmla="*/ 2372407 w 4744814"/>
              <a:gd name="connsiteY2" fmla="*/ 4744814 h 4744814"/>
              <a:gd name="connsiteX3" fmla="*/ 0 w 4744814"/>
              <a:gd name="connsiteY3" fmla="*/ 2372407 h 4744814"/>
              <a:gd name="connsiteX4" fmla="*/ 2372407 w 4744814"/>
              <a:gd name="connsiteY4" fmla="*/ 0 h 4744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4814" h="4744814">
                <a:moveTo>
                  <a:pt x="2372407" y="0"/>
                </a:moveTo>
                <a:cubicBezTo>
                  <a:pt x="3682651" y="0"/>
                  <a:pt x="4744814" y="1062163"/>
                  <a:pt x="4744814" y="2372407"/>
                </a:cubicBezTo>
                <a:cubicBezTo>
                  <a:pt x="4744814" y="3682651"/>
                  <a:pt x="3682651" y="4744814"/>
                  <a:pt x="2372407" y="4744814"/>
                </a:cubicBezTo>
                <a:cubicBezTo>
                  <a:pt x="1062163" y="4744814"/>
                  <a:pt x="0" y="3682651"/>
                  <a:pt x="0" y="2372407"/>
                </a:cubicBezTo>
                <a:cubicBezTo>
                  <a:pt x="0" y="1062163"/>
                  <a:pt x="1062163" y="0"/>
                  <a:pt x="2372407" y="0"/>
                </a:cubicBezTo>
                <a:close/>
              </a:path>
            </a:pathLst>
          </a:custGeom>
          <a:noFill/>
          <a:ln w="38100">
            <a:solidFill>
              <a:schemeClr val="tx2"/>
            </a:solidFill>
          </a:ln>
        </p:spPr>
        <p:txBody>
          <a:bodyPr wrap="square" lIns="216000" tIns="216000" rIns="216000" bIns="216000" anchor="ctr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8268"/>
            </a:lvl1pPr>
            <a:lvl2pPr marL="1190563" indent="0" algn="ctr">
              <a:buNone/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add content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52B587-0295-454B-801F-369445E17E7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314669" y="4846382"/>
            <a:ext cx="18817288" cy="21505020"/>
          </a:xfrm>
          <a:custGeom>
            <a:avLst/>
            <a:gdLst>
              <a:gd name="connsiteX0" fmla="*/ 2275998 w 4551996"/>
              <a:gd name="connsiteY0" fmla="*/ 0 h 4551996"/>
              <a:gd name="connsiteX1" fmla="*/ 4551996 w 4551996"/>
              <a:gd name="connsiteY1" fmla="*/ 2275998 h 4551996"/>
              <a:gd name="connsiteX2" fmla="*/ 2275998 w 4551996"/>
              <a:gd name="connsiteY2" fmla="*/ 4551996 h 4551996"/>
              <a:gd name="connsiteX3" fmla="*/ 0 w 4551996"/>
              <a:gd name="connsiteY3" fmla="*/ 2275998 h 4551996"/>
              <a:gd name="connsiteX4" fmla="*/ 2275998 w 4551996"/>
              <a:gd name="connsiteY4" fmla="*/ 0 h 455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1996" h="4551996">
                <a:moveTo>
                  <a:pt x="2275998" y="0"/>
                </a:moveTo>
                <a:cubicBezTo>
                  <a:pt x="3532997" y="0"/>
                  <a:pt x="4551996" y="1018999"/>
                  <a:pt x="4551996" y="2275998"/>
                </a:cubicBezTo>
                <a:cubicBezTo>
                  <a:pt x="4551996" y="3532997"/>
                  <a:pt x="3532997" y="4551996"/>
                  <a:pt x="2275998" y="4551996"/>
                </a:cubicBezTo>
                <a:cubicBezTo>
                  <a:pt x="1018999" y="4551996"/>
                  <a:pt x="0" y="3532997"/>
                  <a:pt x="0" y="2275998"/>
                </a:cubicBezTo>
                <a:cubicBezTo>
                  <a:pt x="0" y="1018999"/>
                  <a:pt x="1018999" y="0"/>
                  <a:pt x="2275998" y="0"/>
                </a:cubicBezTo>
                <a:close/>
              </a:path>
            </a:pathLst>
          </a:custGeom>
          <a:noFill/>
          <a:ln w="38100">
            <a:solidFill>
              <a:schemeClr val="accent3"/>
            </a:solidFill>
          </a:ln>
        </p:spPr>
        <p:txBody>
          <a:bodyPr wrap="square" lIns="216000" tIns="216000" rIns="216000" bIns="216000" anchor="ctr" anchorCtr="0">
            <a:noAutofit/>
          </a:bodyPr>
          <a:lstStyle>
            <a:lvl1pPr marL="0" indent="0" algn="r">
              <a:lnSpc>
                <a:spcPct val="100000"/>
              </a:lnSpc>
              <a:buNone/>
              <a:defRPr sz="8268"/>
            </a:lvl1pPr>
            <a:lvl2pPr marL="1190563" indent="0" algn="ctr">
              <a:buNone/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add content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C7B1CBC-795C-40FD-9D3D-FA3EE67BC869}"/>
              </a:ext>
            </a:extLst>
          </p:cNvPr>
          <p:cNvCxnSpPr>
            <a:cxnSpLocks/>
          </p:cNvCxnSpPr>
          <p:nvPr userDrawn="1"/>
        </p:nvCxnSpPr>
        <p:spPr>
          <a:xfrm>
            <a:off x="14634360" y="17423619"/>
            <a:ext cx="0" cy="119130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032A8305-0A77-4646-B111-53EF169406A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6808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2" pos="10529" userDrawn="1">
          <p15:clr>
            <a:srgbClr val="C35EA4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art Ve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56E74C9D-A30B-4D20-BC99-B3E3352715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" y="2"/>
            <a:ext cx="16020301" cy="20459546"/>
          </a:xfrm>
          <a:custGeom>
            <a:avLst/>
            <a:gdLst>
              <a:gd name="connsiteX0" fmla="*/ 417122 w 3875391"/>
              <a:gd name="connsiteY0" fmla="*/ 0 h 4330699"/>
              <a:gd name="connsiteX1" fmla="*/ 2700571 w 3875391"/>
              <a:gd name="connsiteY1" fmla="*/ 0 h 4330699"/>
              <a:gd name="connsiteX2" fmla="*/ 2854048 w 3875391"/>
              <a:gd name="connsiteY2" fmla="*/ 93240 h 4330699"/>
              <a:gd name="connsiteX3" fmla="*/ 3870691 w 3875391"/>
              <a:gd name="connsiteY3" fmla="*/ 1865383 h 4330699"/>
              <a:gd name="connsiteX4" fmla="*/ 3875391 w 3875391"/>
              <a:gd name="connsiteY4" fmla="*/ 2014156 h 4330699"/>
              <a:gd name="connsiteX5" fmla="*/ 3868636 w 3875391"/>
              <a:gd name="connsiteY5" fmla="*/ 2192391 h 4330699"/>
              <a:gd name="connsiteX6" fmla="*/ 3479762 w 3875391"/>
              <a:gd name="connsiteY6" fmla="*/ 3309357 h 4330699"/>
              <a:gd name="connsiteX7" fmla="*/ 3457575 w 3875391"/>
              <a:gd name="connsiteY7" fmla="*/ 3339026 h 4330699"/>
              <a:gd name="connsiteX8" fmla="*/ 3457575 w 3875391"/>
              <a:gd name="connsiteY8" fmla="*/ 3339027 h 4330699"/>
              <a:gd name="connsiteX9" fmla="*/ 3457575 w 3875391"/>
              <a:gd name="connsiteY9" fmla="*/ 3343273 h 4330699"/>
              <a:gd name="connsiteX10" fmla="*/ 3457575 w 3875391"/>
              <a:gd name="connsiteY10" fmla="*/ 3343274 h 4330699"/>
              <a:gd name="connsiteX11" fmla="*/ 3454399 w 3875391"/>
              <a:gd name="connsiteY11" fmla="*/ 3343274 h 4330699"/>
              <a:gd name="connsiteX12" fmla="*/ 3454398 w 3875391"/>
              <a:gd name="connsiteY12" fmla="*/ 3343274 h 4330699"/>
              <a:gd name="connsiteX13" fmla="*/ 3346405 w 3875391"/>
              <a:gd name="connsiteY13" fmla="*/ 3487692 h 4330699"/>
              <a:gd name="connsiteX14" fmla="*/ 1558846 w 3875391"/>
              <a:gd name="connsiteY14" fmla="*/ 4330699 h 4330699"/>
              <a:gd name="connsiteX15" fmla="*/ 85309 w 3875391"/>
              <a:gd name="connsiteY15" fmla="*/ 3801713 h 4330699"/>
              <a:gd name="connsiteX16" fmla="*/ 0 w 3875391"/>
              <a:gd name="connsiteY16" fmla="*/ 3724179 h 4330699"/>
              <a:gd name="connsiteX17" fmla="*/ 0 w 3875391"/>
              <a:gd name="connsiteY17" fmla="*/ 304131 h 4330699"/>
              <a:gd name="connsiteX18" fmla="*/ 85309 w 3875391"/>
              <a:gd name="connsiteY18" fmla="*/ 226597 h 4330699"/>
              <a:gd name="connsiteX19" fmla="*/ 263644 w 3875391"/>
              <a:gd name="connsiteY19" fmla="*/ 93240 h 4330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75391" h="4330699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31740" y="483521"/>
                  <a:pt x="3823924" y="1127538"/>
                  <a:pt x="3870691" y="1865383"/>
                </a:cubicBezTo>
                <a:lnTo>
                  <a:pt x="3875391" y="2014156"/>
                </a:lnTo>
                <a:lnTo>
                  <a:pt x="3868636" y="2192391"/>
                </a:lnTo>
                <a:cubicBezTo>
                  <a:pt x="3837305" y="2604167"/>
                  <a:pt x="3698320" y="2985849"/>
                  <a:pt x="3479762" y="3309357"/>
                </a:cubicBezTo>
                <a:lnTo>
                  <a:pt x="3457575" y="3339026"/>
                </a:lnTo>
                <a:lnTo>
                  <a:pt x="3457575" y="3339027"/>
                </a:lnTo>
                <a:lnTo>
                  <a:pt x="3457575" y="3343273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454398" y="3343274"/>
                </a:lnTo>
                <a:lnTo>
                  <a:pt x="3346405" y="3487692"/>
                </a:lnTo>
                <a:cubicBezTo>
                  <a:pt x="2921516" y="4002538"/>
                  <a:pt x="2278504" y="4330699"/>
                  <a:pt x="1558846" y="4330699"/>
                </a:cubicBezTo>
                <a:cubicBezTo>
                  <a:pt x="999112" y="4330699"/>
                  <a:pt x="485745" y="4132182"/>
                  <a:pt x="85309" y="3801713"/>
                </a:cubicBezTo>
                <a:lnTo>
                  <a:pt x="0" y="3724179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360000" rIns="0" bIns="360000" rtlCol="0" anchor="ctr" anchorCtr="0">
            <a:normAutofit/>
          </a:bodyPr>
          <a:lstStyle>
            <a:lvl1pPr>
              <a:lnSpc>
                <a:spcPct val="100000"/>
              </a:lnSpc>
              <a:defRPr lang="en-US" sz="16536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/>
              <a:t>Click to enter title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0AC320E-1DF9-44A2-A51A-436D6C7AB1E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611512" y="27223410"/>
            <a:ext cx="11101879" cy="2006564"/>
          </a:xfrm>
        </p:spPr>
        <p:txBody>
          <a:bodyPr anchor="b" anchorCtr="0"/>
          <a:lstStyle>
            <a:lvl1pPr marL="0" indent="0" algn="r">
              <a:lnSpc>
                <a:spcPct val="100000"/>
              </a:lnSpc>
              <a:buNone/>
              <a:defRPr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/>
              <a:t>Area 2</a:t>
            </a: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925C54A2-C6A7-453B-A026-DE720519F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714673" y="1953599"/>
            <a:ext cx="11101879" cy="2006564"/>
          </a:xfrm>
        </p:spPr>
        <p:txBody>
          <a:bodyPr anchor="t" anchorCtr="0"/>
          <a:lstStyle>
            <a:lvl1pPr marL="0" indent="0" algn="l">
              <a:lnSpc>
                <a:spcPct val="100000"/>
              </a:lnSpc>
              <a:buNone/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Area 1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E177C92-B54F-4A6C-BEC0-3BCCA571DAA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60525" y="2125937"/>
            <a:ext cx="13735971" cy="15697923"/>
          </a:xfrm>
          <a:custGeom>
            <a:avLst/>
            <a:gdLst>
              <a:gd name="connsiteX0" fmla="*/ 2372407 w 4744814"/>
              <a:gd name="connsiteY0" fmla="*/ 0 h 4744814"/>
              <a:gd name="connsiteX1" fmla="*/ 4744814 w 4744814"/>
              <a:gd name="connsiteY1" fmla="*/ 2372407 h 4744814"/>
              <a:gd name="connsiteX2" fmla="*/ 2372407 w 4744814"/>
              <a:gd name="connsiteY2" fmla="*/ 4744814 h 4744814"/>
              <a:gd name="connsiteX3" fmla="*/ 0 w 4744814"/>
              <a:gd name="connsiteY3" fmla="*/ 2372407 h 4744814"/>
              <a:gd name="connsiteX4" fmla="*/ 2372407 w 4744814"/>
              <a:gd name="connsiteY4" fmla="*/ 0 h 4744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4814" h="4744814">
                <a:moveTo>
                  <a:pt x="2372407" y="0"/>
                </a:moveTo>
                <a:cubicBezTo>
                  <a:pt x="3682651" y="0"/>
                  <a:pt x="4744814" y="1062163"/>
                  <a:pt x="4744814" y="2372407"/>
                </a:cubicBezTo>
                <a:cubicBezTo>
                  <a:pt x="4744814" y="3682651"/>
                  <a:pt x="3682651" y="4744814"/>
                  <a:pt x="2372407" y="4744814"/>
                </a:cubicBezTo>
                <a:cubicBezTo>
                  <a:pt x="1062163" y="4744814"/>
                  <a:pt x="0" y="3682651"/>
                  <a:pt x="0" y="2372407"/>
                </a:cubicBezTo>
                <a:cubicBezTo>
                  <a:pt x="0" y="1062163"/>
                  <a:pt x="1062163" y="0"/>
                  <a:pt x="2372407" y="0"/>
                </a:cubicBezTo>
                <a:close/>
              </a:path>
            </a:pathLst>
          </a:custGeom>
          <a:noFill/>
          <a:ln w="38100">
            <a:solidFill>
              <a:schemeClr val="tx2"/>
            </a:solidFill>
          </a:ln>
        </p:spPr>
        <p:txBody>
          <a:bodyPr wrap="square" lIns="216000" tIns="216000" rIns="216000" bIns="216000" anchor="t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sz="8268"/>
            </a:lvl1pPr>
            <a:lvl2pPr marL="1190563" indent="0" algn="ctr">
              <a:buNone/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add </a:t>
            </a:r>
            <a:br>
              <a:rPr lang="en-US"/>
            </a:br>
            <a:r>
              <a:rPr lang="en-US"/>
              <a:t>content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52B587-0295-454B-801F-369445E17E7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686426" y="11326995"/>
            <a:ext cx="13735971" cy="15697923"/>
          </a:xfrm>
          <a:custGeom>
            <a:avLst/>
            <a:gdLst>
              <a:gd name="connsiteX0" fmla="*/ 2275998 w 4551996"/>
              <a:gd name="connsiteY0" fmla="*/ 0 h 4551996"/>
              <a:gd name="connsiteX1" fmla="*/ 4551996 w 4551996"/>
              <a:gd name="connsiteY1" fmla="*/ 2275998 h 4551996"/>
              <a:gd name="connsiteX2" fmla="*/ 2275998 w 4551996"/>
              <a:gd name="connsiteY2" fmla="*/ 4551996 h 4551996"/>
              <a:gd name="connsiteX3" fmla="*/ 0 w 4551996"/>
              <a:gd name="connsiteY3" fmla="*/ 2275998 h 4551996"/>
              <a:gd name="connsiteX4" fmla="*/ 2275998 w 4551996"/>
              <a:gd name="connsiteY4" fmla="*/ 0 h 455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1996" h="4551996">
                <a:moveTo>
                  <a:pt x="2275998" y="0"/>
                </a:moveTo>
                <a:cubicBezTo>
                  <a:pt x="3532997" y="0"/>
                  <a:pt x="4551996" y="1018999"/>
                  <a:pt x="4551996" y="2275998"/>
                </a:cubicBezTo>
                <a:cubicBezTo>
                  <a:pt x="4551996" y="3532997"/>
                  <a:pt x="3532997" y="4551996"/>
                  <a:pt x="2275998" y="4551996"/>
                </a:cubicBezTo>
                <a:cubicBezTo>
                  <a:pt x="1018999" y="4551996"/>
                  <a:pt x="0" y="3532997"/>
                  <a:pt x="0" y="2275998"/>
                </a:cubicBezTo>
                <a:cubicBezTo>
                  <a:pt x="0" y="1018999"/>
                  <a:pt x="1018999" y="0"/>
                  <a:pt x="2275998" y="0"/>
                </a:cubicBezTo>
                <a:close/>
              </a:path>
            </a:pathLst>
          </a:custGeom>
          <a:noFill/>
          <a:ln w="38100">
            <a:solidFill>
              <a:schemeClr val="accent3"/>
            </a:solidFill>
          </a:ln>
        </p:spPr>
        <p:txBody>
          <a:bodyPr wrap="square" lIns="216000" tIns="216000" rIns="216000" bIns="216000" anchor="ctr" anchorCtr="0">
            <a:noAutofit/>
          </a:bodyPr>
          <a:lstStyle>
            <a:lvl1pPr marL="0" indent="0" algn="r">
              <a:lnSpc>
                <a:spcPct val="100000"/>
              </a:lnSpc>
              <a:buNone/>
              <a:defRPr sz="8268"/>
            </a:lvl1pPr>
            <a:lvl2pPr marL="1190563" indent="0" algn="ctr">
              <a:buNone/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add </a:t>
            </a:r>
            <a:br>
              <a:rPr lang="en-US"/>
            </a:br>
            <a:r>
              <a:rPr lang="en-US"/>
              <a:t>content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C7B1CBC-795C-40FD-9D3D-FA3EE67BC869}"/>
              </a:ext>
            </a:extLst>
          </p:cNvPr>
          <p:cNvCxnSpPr>
            <a:cxnSpLocks/>
          </p:cNvCxnSpPr>
          <p:nvPr userDrawn="1"/>
        </p:nvCxnSpPr>
        <p:spPr>
          <a:xfrm>
            <a:off x="14634360" y="17423619"/>
            <a:ext cx="0" cy="119130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4FC366A-0CEA-4CD0-9B38-E42E5FC1B96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714673" y="27223410"/>
            <a:ext cx="11101879" cy="2006564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Area 3</a:t>
            </a:r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9F52DAA3-7E10-4B57-9351-33AF3DEFB41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0834625" y="11326995"/>
            <a:ext cx="13735971" cy="15697923"/>
          </a:xfrm>
          <a:custGeom>
            <a:avLst/>
            <a:gdLst>
              <a:gd name="connsiteX0" fmla="*/ 2275998 w 4551996"/>
              <a:gd name="connsiteY0" fmla="*/ 0 h 4551996"/>
              <a:gd name="connsiteX1" fmla="*/ 4551996 w 4551996"/>
              <a:gd name="connsiteY1" fmla="*/ 2275998 h 4551996"/>
              <a:gd name="connsiteX2" fmla="*/ 2275998 w 4551996"/>
              <a:gd name="connsiteY2" fmla="*/ 4551996 h 4551996"/>
              <a:gd name="connsiteX3" fmla="*/ 0 w 4551996"/>
              <a:gd name="connsiteY3" fmla="*/ 2275998 h 4551996"/>
              <a:gd name="connsiteX4" fmla="*/ 2275998 w 4551996"/>
              <a:gd name="connsiteY4" fmla="*/ 0 h 455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1996" h="4551996">
                <a:moveTo>
                  <a:pt x="2275998" y="0"/>
                </a:moveTo>
                <a:cubicBezTo>
                  <a:pt x="3532997" y="0"/>
                  <a:pt x="4551996" y="1018999"/>
                  <a:pt x="4551996" y="2275998"/>
                </a:cubicBezTo>
                <a:cubicBezTo>
                  <a:pt x="4551996" y="3532997"/>
                  <a:pt x="3532997" y="4551996"/>
                  <a:pt x="2275998" y="4551996"/>
                </a:cubicBezTo>
                <a:cubicBezTo>
                  <a:pt x="1018999" y="4551996"/>
                  <a:pt x="0" y="3532997"/>
                  <a:pt x="0" y="2275998"/>
                </a:cubicBezTo>
                <a:cubicBezTo>
                  <a:pt x="0" y="1018999"/>
                  <a:pt x="1018999" y="0"/>
                  <a:pt x="2275998" y="0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</a:ln>
        </p:spPr>
        <p:txBody>
          <a:bodyPr wrap="square" lIns="216000" tIns="216000" rIns="216000" bIns="216000" anchor="ctr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8268"/>
            </a:lvl1pPr>
            <a:lvl2pPr marL="1190563" indent="0" algn="ctr">
              <a:buNone/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add </a:t>
            </a:r>
            <a:br>
              <a:rPr lang="en-US"/>
            </a:br>
            <a:r>
              <a:rPr lang="en-US"/>
              <a:t>content</a:t>
            </a:r>
          </a:p>
        </p:txBody>
      </p:sp>
      <p:sp>
        <p:nvSpPr>
          <p:cNvPr id="13" name="Text Placeholder 96">
            <a:extLst>
              <a:ext uri="{FF2B5EF4-FFF2-40B4-BE49-F238E27FC236}">
                <a16:creationId xmlns:a16="http://schemas.microsoft.com/office/drawing/2014/main" id="{2135C828-3151-41FA-8348-153EF07735D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9936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218" userDrawn="1">
          <p15:clr>
            <a:srgbClr val="C35EA4"/>
          </p15:clr>
        </p15:guide>
        <p15:guide id="2" pos="10529" userDrawn="1">
          <p15:clr>
            <a:srgbClr val="C35E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B03F247-4297-4973-90A3-0193475A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358DA9E-BDF5-4DC7-B478-434301DA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96">
            <a:extLst>
              <a:ext uri="{FF2B5EF4-FFF2-40B4-BE49-F238E27FC236}">
                <a16:creationId xmlns:a16="http://schemas.microsoft.com/office/drawing/2014/main" id="{5D317BC2-3CD5-4931-93AD-CC95F2C50D24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686565" y="29294354"/>
            <a:ext cx="40221521" cy="3104932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1240"/>
              </a:spcAft>
              <a:buNone/>
              <a:defRPr sz="3307"/>
            </a:lvl1pPr>
          </a:lstStyle>
          <a:p>
            <a:pPr lvl="0"/>
            <a:r>
              <a:rPr lang="en-US"/>
              <a:t>Footnotes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82991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088BE6C7-1108-0041-AA63-83BBB3C54183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114258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identiality Not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848B27A-10B7-4200-88E7-16263562F97B}"/>
              </a:ext>
            </a:extLst>
          </p:cNvPr>
          <p:cNvSpPr txBox="1"/>
          <p:nvPr userDrawn="1"/>
        </p:nvSpPr>
        <p:spPr>
          <a:xfrm>
            <a:off x="1732499" y="22979495"/>
            <a:ext cx="37852462" cy="485989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52501">
              <a:lnSpc>
                <a:spcPct val="100000"/>
              </a:lnSpc>
              <a:spcBef>
                <a:spcPts val="413"/>
              </a:spcBef>
            </a:pPr>
            <a:r>
              <a:rPr lang="en-US" sz="4961" b="1" spc="-21">
                <a:solidFill>
                  <a:schemeClr val="tx1"/>
                </a:solidFill>
                <a:latin typeface="+mn-lt"/>
                <a:cs typeface="Arial"/>
              </a:rPr>
              <a:t>Confidentiality</a:t>
            </a:r>
            <a:r>
              <a:rPr lang="en-US" sz="4961" b="1" spc="-41">
                <a:solidFill>
                  <a:schemeClr val="tx1"/>
                </a:solidFill>
                <a:latin typeface="+mn-lt"/>
                <a:cs typeface="Arial"/>
              </a:rPr>
              <a:t> </a:t>
            </a:r>
            <a:r>
              <a:rPr lang="en-US" sz="4961" b="1" spc="-21">
                <a:solidFill>
                  <a:schemeClr val="tx1"/>
                </a:solidFill>
                <a:latin typeface="+mn-lt"/>
                <a:cs typeface="Arial"/>
              </a:rPr>
              <a:t>Notice</a:t>
            </a:r>
            <a:endParaRPr lang="en-US" sz="4961">
              <a:solidFill>
                <a:schemeClr val="tx1"/>
              </a:solidFill>
              <a:latin typeface="+mn-lt"/>
              <a:cs typeface="Arial"/>
            </a:endParaRPr>
          </a:p>
          <a:p>
            <a:pPr marL="110251" marR="21000">
              <a:lnSpc>
                <a:spcPct val="100000"/>
              </a:lnSpc>
              <a:spcBef>
                <a:spcPts val="3224"/>
              </a:spcBef>
            </a:pP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This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file is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private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and may contain confidential and proprietary information.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If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you have received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this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file in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error, please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notify us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and remove 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it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from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your system and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note that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you must not copy,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distribute or take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any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action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in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reliance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on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it.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Any unauthorized use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or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disclosure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of the 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contents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of this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file is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not permitted and may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be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unlawful. AstraZeneca PLC, </a:t>
            </a:r>
            <a:r>
              <a:rPr lang="en-US" sz="4961">
                <a:solidFill>
                  <a:schemeClr val="tx1"/>
                </a:solidFill>
                <a:latin typeface="+mn-lt"/>
                <a:cs typeface="Arial"/>
              </a:rPr>
              <a:t>1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Francis Crick Avenue, Cambridge Biomedical </a:t>
            </a:r>
            <a:r>
              <a:rPr lang="en-US" sz="4961" spc="62">
                <a:solidFill>
                  <a:schemeClr val="tx1"/>
                </a:solidFill>
                <a:latin typeface="+mn-lt"/>
                <a:cs typeface="Arial"/>
              </a:rPr>
              <a:t>Campus, 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Cambridge, CB2 0AA, UK, </a:t>
            </a:r>
            <a:r>
              <a:rPr lang="en-US" sz="4961" spc="21">
                <a:solidFill>
                  <a:schemeClr val="tx1"/>
                </a:solidFill>
                <a:latin typeface="+mn-lt"/>
                <a:cs typeface="Arial"/>
              </a:rPr>
              <a:t>T: </a:t>
            </a:r>
            <a:r>
              <a:rPr lang="en-US" sz="4961" spc="41">
                <a:solidFill>
                  <a:schemeClr val="tx1"/>
                </a:solidFill>
                <a:latin typeface="+mn-lt"/>
                <a:cs typeface="Arial"/>
              </a:rPr>
              <a:t>+44(0)203 749 5000,</a:t>
            </a:r>
            <a:r>
              <a:rPr lang="en-US" sz="4961" spc="351">
                <a:solidFill>
                  <a:schemeClr val="tx1"/>
                </a:solidFill>
                <a:latin typeface="+mn-lt"/>
                <a:cs typeface="Arial"/>
              </a:rPr>
              <a:t> </a:t>
            </a:r>
            <a:r>
              <a:rPr lang="en-US" sz="4961" u="none" spc="41">
                <a:solidFill>
                  <a:schemeClr val="tx1"/>
                </a:solidFill>
                <a:latin typeface="+mn-lt"/>
                <a:cs typeface="Arial"/>
              </a:rPr>
              <a:t>www.astrazeneca.com</a:t>
            </a:r>
            <a:endParaRPr lang="en-US" sz="4961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50B5-01B2-430D-BF92-6E5CD933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5C10CA0-7F28-40CE-9633-59C6800E7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47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5197511" y="3636825"/>
            <a:ext cx="40004936" cy="2198550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9685"/>
              <a:t>Do not use layouts</a:t>
            </a:r>
            <a:br>
              <a:rPr lang="en-US" sz="39685"/>
            </a:br>
            <a:r>
              <a:rPr lang="en-US" sz="39685"/>
              <a:t>in this section appearing after this point. </a:t>
            </a:r>
          </a:p>
        </p:txBody>
      </p:sp>
      <p:sp>
        <p:nvSpPr>
          <p:cNvPr id="4" name="DO NOT DELETE (BRANDIN)">
            <a:extLst>
              <a:ext uri="{FF2B5EF4-FFF2-40B4-BE49-F238E27FC236}">
                <a16:creationId xmlns:a16="http://schemas.microsoft.com/office/drawing/2014/main" id="{69877D48-052F-814D-ACE8-304F09202645}"/>
              </a:ext>
            </a:extLst>
          </p:cNvPr>
          <p:cNvSpPr/>
          <p:nvPr userDrawn="1"/>
        </p:nvSpPr>
        <p:spPr>
          <a:xfrm>
            <a:off x="629999" y="719984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2480"/>
              </a:spcAft>
            </a:pPr>
            <a:endParaRPr lang="en-US" sz="32344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96795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6" Type="http://schemas.openxmlformats.org/officeDocument/2006/relationships/tags" Target="../tags/tag12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tags" Target="../tags/tag27.xml"/><Relationship Id="rId5" Type="http://schemas.openxmlformats.org/officeDocument/2006/relationships/slideLayout" Target="../slideLayouts/slideLayout2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3" Type="http://schemas.openxmlformats.org/officeDocument/2006/relationships/slideLayout" Target="../slideLayouts/slideLayout35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36.xml"/><Relationship Id="rId9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slideLayout" Target="../slideLayouts/slideLayout41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42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tags" Target="../tags/tag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9" Type="http://schemas.openxmlformats.org/officeDocument/2006/relationships/image" Target="../media/image2.sv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2.xml"/><Relationship Id="rId7" Type="http://schemas.openxmlformats.org/officeDocument/2006/relationships/tags" Target="../tags/tag57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2.sv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7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image" Target="../media/image1.png"/><Relationship Id="rId5" Type="http://schemas.openxmlformats.org/officeDocument/2006/relationships/tags" Target="../tags/tag63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59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tags" Target="../tags/tag67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501339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30501339"/>
            <a:ext cx="1686563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357341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212587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3846" r:id="rId2"/>
    <p:sldLayoutId id="2147483987" r:id="rId3"/>
    <p:sldLayoutId id="2147483840" r:id="rId4"/>
    <p:sldLayoutId id="2147483850" r:id="rId5"/>
    <p:sldLayoutId id="2147483950" r:id="rId6"/>
    <p:sldLayoutId id="2147483849" r:id="rId7"/>
    <p:sldLayoutId id="2147483851" r:id="rId8"/>
    <p:sldLayoutId id="2147483852" r:id="rId9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45010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" y="30494451"/>
            <a:ext cx="1686559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28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6"/>
    </p:custDataLst>
    <p:extLst>
      <p:ext uri="{BB962C8B-B14F-4D97-AF65-F5344CB8AC3E}">
        <p14:creationId xmlns:p14="http://schemas.microsoft.com/office/powerpoint/2010/main" val="253249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4121" r:id="rId2"/>
    <p:sldLayoutId id="2147483904" r:id="rId3"/>
    <p:sldLayoutId id="2147483848" r:id="rId4"/>
    <p:sldLayoutId id="2147484116" r:id="rId5"/>
    <p:sldLayoutId id="2147484114" r:id="rId6"/>
    <p:sldLayoutId id="2147484115" r:id="rId7"/>
    <p:sldLayoutId id="2147483993" r:id="rId8"/>
    <p:sldLayoutId id="2147483994" r:id="rId9"/>
    <p:sldLayoutId id="2147484101" r:id="rId10"/>
    <p:sldLayoutId id="2147484102" r:id="rId11"/>
    <p:sldLayoutId id="2147484103" r:id="rId12"/>
    <p:sldLayoutId id="2147484104" r:id="rId13"/>
    <p:sldLayoutId id="2147483985" r:id="rId14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" y="30494451"/>
            <a:ext cx="1686559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28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39123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105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100" r:id="rId9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30494451"/>
            <a:ext cx="1686563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28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375433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50" r:id="rId3"/>
    <p:sldLayoutId id="2147484108" r:id="rId4"/>
    <p:sldLayoutId id="2147484006" r:id="rId5"/>
    <p:sldLayoutId id="2147484008" r:id="rId6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30494451"/>
            <a:ext cx="1686563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33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232745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117" r:id="rId5"/>
    <p:sldLayoutId id="2147484019" r:id="rId6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30494451"/>
            <a:ext cx="1686563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28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42452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9" r:id="rId1"/>
    <p:sldLayoutId id="2147484113" r:id="rId2"/>
    <p:sldLayoutId id="2147484111" r:id="rId3"/>
    <p:sldLayoutId id="2147484112" r:id="rId4"/>
    <p:sldLayoutId id="2147484025" r:id="rId5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" y="30494451"/>
            <a:ext cx="1686559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28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44264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118" r:id="rId2"/>
    <p:sldLayoutId id="2147484119" r:id="rId3"/>
    <p:sldLayoutId id="2147484120" r:id="rId4"/>
    <p:sldLayoutId id="2147484031" r:id="rId5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" y="30494451"/>
            <a:ext cx="1686559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28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42357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561" y="1912458"/>
            <a:ext cx="47026828" cy="475939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907621" y="30494451"/>
            <a:ext cx="5288679" cy="146049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" y="30494451"/>
            <a:ext cx="1686559" cy="146049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341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</a:extLst>
          </p:cNvPr>
          <p:cNvSpPr txBox="1">
            <a:spLocks/>
          </p:cNvSpPr>
          <p:nvPr/>
        </p:nvSpPr>
        <p:spPr>
          <a:xfrm>
            <a:off x="47940931" y="29782018"/>
            <a:ext cx="1218710" cy="1677591"/>
          </a:xfrm>
          <a:prstGeom prst="rect">
            <a:avLst/>
          </a:pr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sz="6614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561" y="7406828"/>
            <a:ext cx="47026828" cy="219056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</a:t>
            </a:r>
            <a:r>
              <a:rPr lang="en-US" err="1"/>
              <a:t>Cmd</a:t>
            </a:r>
            <a:r>
              <a:rPr lang="en-US"/>
              <a:t> + Option + Shift + V).</a:t>
            </a:r>
            <a:br>
              <a:rPr lang="en-US"/>
            </a:br>
            <a:r>
              <a:rPr lang="en-US"/>
              <a:t>To increase bullet level, select your text and press Tab.</a:t>
            </a:r>
            <a:br>
              <a:rPr lang="en-US"/>
            </a:br>
            <a:r>
              <a:rPr lang="en-US"/>
              <a:t>To decrease bullet level, select your bullet text and press Shift + Tab.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5"/>
    </p:custDataLst>
    <p:extLst>
      <p:ext uri="{BB962C8B-B14F-4D97-AF65-F5344CB8AC3E}">
        <p14:creationId xmlns:p14="http://schemas.microsoft.com/office/powerpoint/2010/main" val="29566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7" r:id="rId12"/>
    <p:sldLayoutId id="2147484046" r:id="rId13"/>
  </p:sldLayoutIdLst>
  <p:hf hdr="0" ftr="0"/>
  <p:txStyles>
    <p:titleStyle>
      <a:lvl1pPr algn="l" defTabSz="3780038" rtl="0" eaLnBrk="1" latinLnBrk="0" hangingPunct="1">
        <a:lnSpc>
          <a:spcPct val="100000"/>
        </a:lnSpc>
        <a:spcBef>
          <a:spcPct val="0"/>
        </a:spcBef>
        <a:buNone/>
        <a:defRPr sz="14882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100000"/>
        </a:lnSpc>
        <a:spcBef>
          <a:spcPts val="2480"/>
        </a:spcBef>
        <a:spcAft>
          <a:spcPts val="2480"/>
        </a:spcAft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1904901" marR="0" indent="-952451" algn="l" defTabSz="3780038" rtl="0" eaLnBrk="1" fontAlgn="auto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tabLst/>
        <a:defRPr lang="en-US"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285735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3809802" indent="-952451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lang="en-US" sz="8268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4762253" indent="-945010" algn="l" defTabSz="3780038" rtl="0" eaLnBrk="1" latinLnBrk="0" hangingPunct="1">
        <a:lnSpc>
          <a:spcPct val="100000"/>
        </a:lnSpc>
        <a:spcBef>
          <a:spcPts val="0"/>
        </a:spcBef>
        <a:spcAft>
          <a:spcPts val="3307"/>
        </a:spcAft>
        <a:buClrTx/>
        <a:buSzPct val="100000"/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62" userDrawn="1">
          <p15:clr>
            <a:srgbClr val="C35EA4"/>
          </p15:clr>
        </p15:guide>
        <p15:guide id="2" pos="30686" userDrawn="1">
          <p15:clr>
            <a:srgbClr val="C35EA4"/>
          </p15:clr>
        </p15:guide>
        <p15:guide id="3" orient="horz" pos="18453" userDrawn="1">
          <p15:clr>
            <a:srgbClr val="C35EA4"/>
          </p15:clr>
        </p15:guide>
        <p15:guide id="4" orient="horz" pos="1205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534DF401-CF34-4DBD-BAEE-0E30949D9F50}"/>
              </a:ext>
            </a:extLst>
          </p:cNvPr>
          <p:cNvSpPr/>
          <p:nvPr/>
        </p:nvSpPr>
        <p:spPr>
          <a:xfrm>
            <a:off x="1161340" y="6831118"/>
            <a:ext cx="48096000" cy="6547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77172" tIns="138586" rIns="277172" bIns="13858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214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7671724-8FE9-429C-957D-07B681E24883}"/>
              </a:ext>
            </a:extLst>
          </p:cNvPr>
          <p:cNvSpPr txBox="1"/>
          <p:nvPr/>
        </p:nvSpPr>
        <p:spPr>
          <a:xfrm>
            <a:off x="1240971" y="1085879"/>
            <a:ext cx="40531368" cy="299158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GB" sz="7200" b="1" err="1">
                <a:solidFill>
                  <a:schemeClr val="tx2"/>
                </a:solidFill>
                <a:latin typeface="Arial"/>
                <a:cs typeface="Arial"/>
              </a:rPr>
              <a:t>Patatin</a:t>
            </a:r>
            <a:r>
              <a:rPr lang="en-GB" sz="7200" b="1">
                <a:solidFill>
                  <a:schemeClr val="tx2"/>
                </a:solidFill>
                <a:latin typeface="Arial"/>
                <a:cs typeface="Arial"/>
              </a:rPr>
              <a:t>-like phospholipase domain-containing 3 (PNPLA3) risk allele increases rate of progression to end-stage liver disease outcomes and decreases survival rate over time irrespective of degree of fibrosis</a:t>
            </a:r>
            <a:endParaRPr lang="en-US" sz="7200" b="1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73195F0-A8C5-4F8A-A432-BEC7BC6C8081}"/>
              </a:ext>
            </a:extLst>
          </p:cNvPr>
          <p:cNvSpPr txBox="1"/>
          <p:nvPr/>
        </p:nvSpPr>
        <p:spPr>
          <a:xfrm>
            <a:off x="1255569" y="4261182"/>
            <a:ext cx="38598218" cy="68877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4400" b="1" u="sng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Javier Armisen</a:t>
            </a:r>
            <a:r>
              <a:rPr lang="en-GB" sz="4400" b="1" u="sng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Nellie Fernando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Monika Huhn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Mitra Rauschecker 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 Linda Wernevik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Ola Fjellström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Dirk Paul​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Björn Carlsson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​, Nils Svangård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4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Jenny E. Blau</a:t>
            </a:r>
            <a:r>
              <a:rPr lang="en-GB" sz="4400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E832B9A-DBE0-4B7F-8258-10D8B028B34A}"/>
              </a:ext>
            </a:extLst>
          </p:cNvPr>
          <p:cNvSpPr txBox="1"/>
          <p:nvPr/>
        </p:nvSpPr>
        <p:spPr>
          <a:xfrm>
            <a:off x="1208455" y="5205286"/>
            <a:ext cx="48012941" cy="146001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3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Early Development, Cardiovascular, Renal and Metabolism, </a:t>
            </a:r>
            <a:r>
              <a:rPr lang="en-GB" sz="30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BioPharmaceuticals</a:t>
            </a:r>
            <a:r>
              <a:rPr lang="en-GB" sz="3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R&amp;D, AstraZeneca, Cambridge, UK ; 2 AI &amp; Advanced Analytics, Data Science &amp; Artificial Intelligence, R&amp;D, AstraZeneca, Cambridge, UK; AI &amp; Advanced Analytics, Data Science &amp; Artificial Intelligence, R&amp;D, AstraZeneca, Gothenburg, Sweden; 4 Early Development, Cardiovascular, Renal and Metabolism, </a:t>
            </a:r>
            <a:r>
              <a:rPr lang="en-GB" sz="30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BioPharmaceuticals</a:t>
            </a:r>
            <a:r>
              <a:rPr lang="en-GB" sz="3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R&amp;D, AstraZeneca, Gaithersburg, US; 5 Early Development, Cardiovascular, Renal and Metabolism, </a:t>
            </a:r>
            <a:r>
              <a:rPr lang="en-GB" sz="30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BioPharmaceuticals</a:t>
            </a:r>
            <a:r>
              <a:rPr lang="en-GB" sz="3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R&amp;D, AstraZeneca, Gothenburg, Sweden; 6 Centre for Genomics Research, Discovery Sciences, R&amp;D, AstraZeneca, </a:t>
            </a:r>
            <a:r>
              <a:rPr lang="en-GB" sz="30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Melbourn</a:t>
            </a:r>
            <a:r>
              <a:rPr lang="en-GB" sz="3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Science Park, UK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2E2E034-113C-40F1-BED2-EE4FD41F61E8}"/>
              </a:ext>
            </a:extLst>
          </p:cNvPr>
          <p:cNvSpPr/>
          <p:nvPr/>
        </p:nvSpPr>
        <p:spPr>
          <a:xfrm>
            <a:off x="1302684" y="15704942"/>
            <a:ext cx="16920000" cy="6547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8246" tIns="0" rIns="218246" bIns="54561" rtlCol="0" anchor="ctr"/>
          <a:lstStyle/>
          <a:p>
            <a:r>
              <a:rPr lang="en-US" sz="4000" b="1">
                <a:latin typeface="Arial"/>
                <a:cs typeface="Arial"/>
              </a:rPr>
              <a:t>Methods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D38500B-4029-4CBF-A04D-94FF0EB2E46C}"/>
              </a:ext>
            </a:extLst>
          </p:cNvPr>
          <p:cNvSpPr/>
          <p:nvPr/>
        </p:nvSpPr>
        <p:spPr>
          <a:xfrm>
            <a:off x="19017340" y="7986988"/>
            <a:ext cx="30240000" cy="6547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8246" tIns="0" rIns="218246" bIns="54561" rtlCol="0" anchor="ctr"/>
          <a:lstStyle/>
          <a:p>
            <a:r>
              <a:rPr lang="en-US" sz="4000" b="1">
                <a:latin typeface="Arial"/>
                <a:cs typeface="Arial"/>
              </a:rPr>
              <a:t>Results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709B640-B3CA-4D5A-ADEC-3BB13024863B}"/>
              </a:ext>
            </a:extLst>
          </p:cNvPr>
          <p:cNvCxnSpPr>
            <a:cxnSpLocks/>
          </p:cNvCxnSpPr>
          <p:nvPr/>
        </p:nvCxnSpPr>
        <p:spPr>
          <a:xfrm>
            <a:off x="3805665" y="31677620"/>
            <a:ext cx="42776149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52B9EE58-F758-4709-8398-D015F61EE87A}"/>
              </a:ext>
            </a:extLst>
          </p:cNvPr>
          <p:cNvSpPr/>
          <p:nvPr/>
        </p:nvSpPr>
        <p:spPr>
          <a:xfrm>
            <a:off x="36358140" y="21660977"/>
            <a:ext cx="12545042" cy="6547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8246" tIns="0" rIns="218246" bIns="54561" rtlCol="0" anchor="ctr"/>
          <a:lstStyle/>
          <a:p>
            <a:r>
              <a:rPr lang="en-US" sz="3637" b="1">
                <a:latin typeface="Arial"/>
                <a:cs typeface="Arial"/>
              </a:rPr>
              <a:t>Key take away messages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D060FFA-3F39-4C8B-967B-49AF904DC747}"/>
              </a:ext>
            </a:extLst>
          </p:cNvPr>
          <p:cNvSpPr/>
          <p:nvPr/>
        </p:nvSpPr>
        <p:spPr>
          <a:xfrm>
            <a:off x="36330661" y="22356055"/>
            <a:ext cx="12600000" cy="4776671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8246" tIns="218246" rIns="218246" bIns="218246" rtlCol="0" anchor="t"/>
          <a:lstStyle/>
          <a:p>
            <a:pPr marL="327025" indent="-327025" algn="just">
              <a:buFont typeface="Arial"/>
              <a:buChar char="•"/>
            </a:pPr>
            <a:r>
              <a:rPr lang="en-GB" sz="4000">
                <a:solidFill>
                  <a:schemeClr val="tx1"/>
                </a:solidFill>
                <a:latin typeface="Arial"/>
                <a:cs typeface="Arial"/>
              </a:rPr>
              <a:t>Biopsy-confirmed NASH homozygous PNPLA3 G/G risk allele carriers progress to liver-related outcomes significantly faster than PNPLA3 C/G and C/C genotypes carriers, adjusted for age, gender, BMI, diabetes status, and fibrosis stage. </a:t>
            </a:r>
            <a:endParaRPr lang="en-US" sz="40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8153821-E434-43AD-8B36-80CCE6A62C72}"/>
              </a:ext>
            </a:extLst>
          </p:cNvPr>
          <p:cNvSpPr/>
          <p:nvPr/>
        </p:nvSpPr>
        <p:spPr>
          <a:xfrm>
            <a:off x="36303183" y="27615747"/>
            <a:ext cx="12599999" cy="142059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en-US" sz="2700" b="1">
                <a:solidFill>
                  <a:schemeClr val="tx1"/>
                </a:solidFill>
                <a:cs typeface="Arial"/>
              </a:rPr>
              <a:t>References</a:t>
            </a:r>
          </a:p>
          <a:p>
            <a:pPr marL="1250950" indent="-433388">
              <a:buAutoNum type="arabicPeriod"/>
            </a:pPr>
            <a:r>
              <a:rPr lang="en-GB" sz="2700">
                <a:solidFill>
                  <a:schemeClr val="tx1">
                    <a:lumMod val="75000"/>
                  </a:schemeClr>
                </a:solidFill>
              </a:rPr>
              <a:t>Angulo et al Gastroenterology, 2015</a:t>
            </a:r>
            <a:endParaRPr kumimoji="0" lang="da-DK" sz="27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1250950" indent="-433388">
              <a:buAutoNum type="arabicPeriod"/>
            </a:pPr>
            <a:r>
              <a:rPr kumimoji="0" lang="da-DK" sz="27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Romeo et al Nat Genet, 2008</a:t>
            </a:r>
            <a:r>
              <a:rPr lang="pt-BR" sz="2700">
                <a:solidFill>
                  <a:schemeClr val="tx1">
                    <a:lumMod val="75000"/>
                  </a:schemeClr>
                </a:solidFill>
                <a:cs typeface="Arial"/>
              </a:rPr>
              <a:t>.</a:t>
            </a:r>
            <a:r>
              <a:rPr lang="en-US" sz="2700">
                <a:solidFill>
                  <a:schemeClr val="tx1">
                    <a:lumMod val="75000"/>
                  </a:schemeClr>
                </a:solidFill>
                <a:cs typeface="Arial"/>
              </a:rPr>
              <a:t> 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40F39D4-3F6D-400F-82B6-190F6792E96F}"/>
              </a:ext>
            </a:extLst>
          </p:cNvPr>
          <p:cNvSpPr/>
          <p:nvPr/>
        </p:nvSpPr>
        <p:spPr>
          <a:xfrm>
            <a:off x="36388829" y="29334648"/>
            <a:ext cx="11165119" cy="15905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en-US" sz="2700" b="1">
                <a:solidFill>
                  <a:schemeClr val="tx1"/>
                </a:solidFill>
                <a:cs typeface="Arial"/>
              </a:rPr>
              <a:t>Acknowledgements</a:t>
            </a:r>
          </a:p>
          <a:p>
            <a:r>
              <a:rPr lang="en-US" sz="2700">
                <a:solidFill>
                  <a:schemeClr val="tx1">
                    <a:lumMod val="75000"/>
                  </a:schemeClr>
                </a:solidFill>
                <a:cs typeface="Arial"/>
              </a:rPr>
              <a:t>Jeanna Sundelin, Mathias Liljeblad, Mohammad Niaz, Janeli Sarv, Oskar Clewe, Olof Eklund, Richard Torstenson, Angela Coggi, Nashville Bioscience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08E6898C-FD82-4214-BD18-0B91BD57BE85}"/>
              </a:ext>
            </a:extLst>
          </p:cNvPr>
          <p:cNvCxnSpPr>
            <a:cxnSpLocks/>
          </p:cNvCxnSpPr>
          <p:nvPr/>
        </p:nvCxnSpPr>
        <p:spPr>
          <a:xfrm>
            <a:off x="36285968" y="27374237"/>
            <a:ext cx="126000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A00F210-449F-4749-B083-423338D4C539}"/>
              </a:ext>
            </a:extLst>
          </p:cNvPr>
          <p:cNvCxnSpPr>
            <a:cxnSpLocks/>
          </p:cNvCxnSpPr>
          <p:nvPr/>
        </p:nvCxnSpPr>
        <p:spPr>
          <a:xfrm>
            <a:off x="36285968" y="29036338"/>
            <a:ext cx="126000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99A33B45-09E2-440F-A7E5-7961AE244F55}"/>
              </a:ext>
            </a:extLst>
          </p:cNvPr>
          <p:cNvSpPr/>
          <p:nvPr/>
        </p:nvSpPr>
        <p:spPr>
          <a:xfrm>
            <a:off x="11513113" y="31818755"/>
            <a:ext cx="21113876" cy="1979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US" sz="2122" i="1">
                <a:solidFill>
                  <a:schemeClr val="tx1"/>
                </a:solidFill>
                <a:cs typeface="Arial"/>
              </a:rPr>
              <a:t>Presented at the International Liver Congress™ 2023, Vienna, Austria, 21-24 June 2023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5356E6-F7F9-484B-840B-E1E7AEF9C2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72339" y="1054654"/>
            <a:ext cx="6477000" cy="3238500"/>
          </a:xfrm>
          <a:prstGeom prst="rect">
            <a:avLst/>
          </a:prstGeom>
        </p:spPr>
      </p:pic>
      <p:sp>
        <p:nvSpPr>
          <p:cNvPr id="100" name="Rectangle 99">
            <a:extLst>
              <a:ext uri="{FF2B5EF4-FFF2-40B4-BE49-F238E27FC236}">
                <a16:creationId xmlns:a16="http://schemas.microsoft.com/office/drawing/2014/main" id="{F413DA60-5EA0-477A-B88B-6EDAC86E8698}"/>
              </a:ext>
            </a:extLst>
          </p:cNvPr>
          <p:cNvSpPr/>
          <p:nvPr/>
        </p:nvSpPr>
        <p:spPr>
          <a:xfrm>
            <a:off x="1161340" y="7986989"/>
            <a:ext cx="16920000" cy="6547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8246" tIns="0" rIns="218246" bIns="54561" rtlCol="0" anchor="ctr"/>
          <a:lstStyle/>
          <a:p>
            <a:r>
              <a:rPr lang="en-US" sz="4000" b="1">
                <a:latin typeface="Arial"/>
                <a:cs typeface="Arial"/>
              </a:rPr>
              <a:t>Introduction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77221AE-55DB-42BF-98E7-4E9E063EBD16}"/>
              </a:ext>
            </a:extLst>
          </p:cNvPr>
          <p:cNvSpPr txBox="1"/>
          <p:nvPr/>
        </p:nvSpPr>
        <p:spPr>
          <a:xfrm>
            <a:off x="1208454" y="8927950"/>
            <a:ext cx="1671969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600"/>
              <a:t>The severity of hepatic fibrosis is the most important predictor of liver-related mortality </a:t>
            </a:r>
            <a:r>
              <a:rPr lang="en-GB" sz="2800" baseline="30000"/>
              <a:t>(1)</a:t>
            </a:r>
            <a:endParaRPr lang="en-GB" sz="3600" baseline="3000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600"/>
              <a:t>The strongest genetic risk factor is a single-nucleotide polymorphism (rs738409) in the PNPLA3 gene I148M</a:t>
            </a:r>
            <a:r>
              <a:rPr lang="en-GB" sz="3600" baseline="30000"/>
              <a:t> </a:t>
            </a:r>
            <a:r>
              <a:rPr lang="en-GB" sz="2800" baseline="30000"/>
              <a:t>(2)</a:t>
            </a:r>
            <a:endParaRPr lang="en-GB" sz="3600" baseline="3000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600"/>
              <a:t>The 148M allele has been associated with increased hepatic triglyceride accumulation, liver injury and fibrosis. </a:t>
            </a:r>
            <a:endParaRPr lang="en-GB" sz="3600" baseline="3000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78CF4B6-E7F0-4C43-9E03-5B5A71AA857C}"/>
              </a:ext>
            </a:extLst>
          </p:cNvPr>
          <p:cNvSpPr txBox="1"/>
          <p:nvPr/>
        </p:nvSpPr>
        <p:spPr>
          <a:xfrm>
            <a:off x="46908232" y="378666"/>
            <a:ext cx="3259659" cy="129638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7800" b="1"/>
              <a:t>#416</a:t>
            </a:r>
            <a:endParaRPr lang="en-GB" b="1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5374639-EDB5-469C-A269-40CA5968FB93}"/>
              </a:ext>
            </a:extLst>
          </p:cNvPr>
          <p:cNvSpPr txBox="1"/>
          <p:nvPr/>
        </p:nvSpPr>
        <p:spPr>
          <a:xfrm>
            <a:off x="1255569" y="16589133"/>
            <a:ext cx="16919999" cy="28623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GB" sz="3600"/>
              <a:t>A Cox proportional hazards model was used to determine the effect of the PNPLA3 risk allele G/G (148MM) on liver outcomes including cirrhosis, HCC and transplant as compared with C/G (148IM) and C/C (148II). Survival analysis was performed with adjustments for confounders including age, BMI, gender, T2DM, and fibrosis stage, censored at study drop out or death. 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480C3D2-31CC-4757-A417-E548B54112A6}"/>
              </a:ext>
            </a:extLst>
          </p:cNvPr>
          <p:cNvSpPr txBox="1"/>
          <p:nvPr/>
        </p:nvSpPr>
        <p:spPr>
          <a:xfrm>
            <a:off x="19225901" y="20374571"/>
            <a:ext cx="155358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3600"/>
              <a:t>Ordinal regression of NAS components, adjusted for age, T2DM,  gender, BMI  and fibrosis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CB549AE-E741-4FED-A74B-C90DF97E8A75}"/>
              </a:ext>
            </a:extLst>
          </p:cNvPr>
          <p:cNvSpPr txBox="1"/>
          <p:nvPr/>
        </p:nvSpPr>
        <p:spPr>
          <a:xfrm>
            <a:off x="36285968" y="8962576"/>
            <a:ext cx="1290552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/>
              <a:t>PNPLA3 G/G risk allele increases risk of end-stage liver disease (ESLD) outcomes irrespectively of degree of fibrosis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9B546B60-5EB3-4A8B-9399-D4B49BC7C9D3}"/>
              </a:ext>
            </a:extLst>
          </p:cNvPr>
          <p:cNvSpPr/>
          <p:nvPr/>
        </p:nvSpPr>
        <p:spPr>
          <a:xfrm>
            <a:off x="1302684" y="12543958"/>
            <a:ext cx="16920000" cy="6547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8246" tIns="0" rIns="218246" bIns="54561" rtlCol="0" anchor="ctr"/>
          <a:lstStyle/>
          <a:p>
            <a:r>
              <a:rPr lang="en-US" sz="4000" b="1">
                <a:latin typeface="Arial"/>
                <a:cs typeface="Arial"/>
              </a:rPr>
              <a:t>Aim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92389EC2-8076-4C4D-A710-205B4FB04BA9}"/>
              </a:ext>
            </a:extLst>
          </p:cNvPr>
          <p:cNvSpPr txBox="1"/>
          <p:nvPr/>
        </p:nvSpPr>
        <p:spPr>
          <a:xfrm>
            <a:off x="1302684" y="13484787"/>
            <a:ext cx="16920000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GB" sz="3600"/>
              <a:t>To evaluate the characteristics and progression rates to outcomes among PNPLA3 G/G and C/G  risk allele carriers as compared to non-risk allele carriers (C/C) utilizing the well-characterized longitudinal biopsy-confirmed </a:t>
            </a:r>
            <a:r>
              <a:rPr lang="en-GB" sz="3600" err="1"/>
              <a:t>NAShBio</a:t>
            </a:r>
            <a:r>
              <a:rPr lang="en-GB" sz="3600"/>
              <a:t> cohort. 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6208BD36-BCEB-4326-B2FD-4059334CC414}"/>
              </a:ext>
            </a:extLst>
          </p:cNvPr>
          <p:cNvSpPr txBox="1"/>
          <p:nvPr/>
        </p:nvSpPr>
        <p:spPr>
          <a:xfrm>
            <a:off x="19017340" y="22594774"/>
            <a:ext cx="14701096" cy="10895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600" b="1"/>
              <a:t>PNPLA3 G/G genotype</a:t>
            </a:r>
            <a:r>
              <a:rPr lang="en-GB" sz="3600" b="1"/>
              <a:t> carriers are predominantly associated with more severe fibrosis stage, p=4.5e-09</a:t>
            </a:r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C1815A73-9A60-4FE0-8F9D-DBD843CF3E06}"/>
              </a:ext>
            </a:extLst>
          </p:cNvPr>
          <p:cNvSpPr txBox="1"/>
          <p:nvPr/>
        </p:nvSpPr>
        <p:spPr>
          <a:xfrm>
            <a:off x="19047801" y="9128043"/>
            <a:ext cx="15078580" cy="10895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600" b="1">
                <a:latin typeface="Calibri"/>
                <a:cs typeface="Calibri"/>
              </a:rPr>
              <a:t>PNPLA3 G/G genotype carries display significantly (p=4e-04) more severe disease as measured by higher score in steatosis, ballooning, inflammation</a:t>
            </a:r>
            <a:endParaRPr lang="en-GB" sz="3600" b="1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9B1FC48E-DC93-4BC0-A540-121AA288AA00}"/>
              </a:ext>
            </a:extLst>
          </p:cNvPr>
          <p:cNvSpPr txBox="1"/>
          <p:nvPr/>
        </p:nvSpPr>
        <p:spPr>
          <a:xfrm>
            <a:off x="36388830" y="19396733"/>
            <a:ext cx="1259071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/>
              <a:t>ESLD outcome-free probability rate from date of biopsy, adjusted for gender, BMI, age, T2DM, and fibrosis; p=0.05. Liver outcomes defined as: cirrhosis; decompensated cirrhosis; hepatocellular carcinoma; liver failure &amp; transplantation.</a:t>
            </a:r>
          </a:p>
        </p:txBody>
      </p: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B10972AC-4D7A-491F-B012-0F8D7E26E71E}"/>
              </a:ext>
            </a:extLst>
          </p:cNvPr>
          <p:cNvCxnSpPr>
            <a:cxnSpLocks/>
          </p:cNvCxnSpPr>
          <p:nvPr/>
        </p:nvCxnSpPr>
        <p:spPr>
          <a:xfrm>
            <a:off x="19347052" y="10397162"/>
            <a:ext cx="14438449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F4C0CCE2-216F-4FD4-9325-C89EFD77373B}"/>
              </a:ext>
            </a:extLst>
          </p:cNvPr>
          <p:cNvCxnSpPr>
            <a:cxnSpLocks/>
          </p:cNvCxnSpPr>
          <p:nvPr/>
        </p:nvCxnSpPr>
        <p:spPr>
          <a:xfrm>
            <a:off x="19071827" y="23666808"/>
            <a:ext cx="14279336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96779DB5-FAF4-4C24-ACE8-0E19A4987ECC}"/>
              </a:ext>
            </a:extLst>
          </p:cNvPr>
          <p:cNvCxnSpPr>
            <a:cxnSpLocks/>
          </p:cNvCxnSpPr>
          <p:nvPr/>
        </p:nvCxnSpPr>
        <p:spPr>
          <a:xfrm>
            <a:off x="36285968" y="10164175"/>
            <a:ext cx="12851041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439783AE-78AF-6BE4-9033-72EBFD618FD2}"/>
              </a:ext>
            </a:extLst>
          </p:cNvPr>
          <p:cNvSpPr/>
          <p:nvPr/>
        </p:nvSpPr>
        <p:spPr>
          <a:xfrm rot="16200000">
            <a:off x="4329040" y="1265162"/>
            <a:ext cx="1030325" cy="102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Liver outcome-free probability </a:t>
            </a:r>
            <a:endParaRPr lang="en-US" sz="11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835F6E-EA1B-8C5E-5599-FC926845106F}"/>
              </a:ext>
            </a:extLst>
          </p:cNvPr>
          <p:cNvSpPr/>
          <p:nvPr/>
        </p:nvSpPr>
        <p:spPr>
          <a:xfrm>
            <a:off x="5373425" y="1987410"/>
            <a:ext cx="1030325" cy="102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(years)</a:t>
            </a:r>
            <a:endParaRPr lang="en-US" sz="11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ight Bracket 33">
            <a:extLst>
              <a:ext uri="{FF2B5EF4-FFF2-40B4-BE49-F238E27FC236}">
                <a16:creationId xmlns:a16="http://schemas.microsoft.com/office/drawing/2014/main" id="{F58E7D3B-6CF1-0E7A-CDBC-758B67BFED5F}"/>
              </a:ext>
            </a:extLst>
          </p:cNvPr>
          <p:cNvSpPr/>
          <p:nvPr/>
        </p:nvSpPr>
        <p:spPr>
          <a:xfrm>
            <a:off x="6825676" y="943859"/>
            <a:ext cx="45719" cy="223312"/>
          </a:xfrm>
          <a:prstGeom prst="rightBracket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E487B09-BBF2-9C98-C8C3-95DA647AB6FE}"/>
              </a:ext>
            </a:extLst>
          </p:cNvPr>
          <p:cNvSpPr txBox="1"/>
          <p:nvPr/>
        </p:nvSpPr>
        <p:spPr>
          <a:xfrm>
            <a:off x="6819008" y="976091"/>
            <a:ext cx="52975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b="1">
                <a:solidFill>
                  <a:schemeClr val="tx2"/>
                </a:solidFill>
              </a:rPr>
              <a:t>F0-F1</a:t>
            </a:r>
            <a:endParaRPr lang="en-US" sz="1400"/>
          </a:p>
        </p:txBody>
      </p:sp>
      <p:sp>
        <p:nvSpPr>
          <p:cNvPr id="36" name="Right Bracket 35">
            <a:extLst>
              <a:ext uri="{FF2B5EF4-FFF2-40B4-BE49-F238E27FC236}">
                <a16:creationId xmlns:a16="http://schemas.microsoft.com/office/drawing/2014/main" id="{477B11C4-81E0-39D8-AAC0-B207B1099D73}"/>
              </a:ext>
            </a:extLst>
          </p:cNvPr>
          <p:cNvSpPr/>
          <p:nvPr/>
        </p:nvSpPr>
        <p:spPr>
          <a:xfrm>
            <a:off x="6851283" y="1644516"/>
            <a:ext cx="45719" cy="223312"/>
          </a:xfrm>
          <a:prstGeom prst="rightBracket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47B169-C634-D5D3-40B5-0797839B257E}"/>
              </a:ext>
            </a:extLst>
          </p:cNvPr>
          <p:cNvSpPr txBox="1"/>
          <p:nvPr/>
        </p:nvSpPr>
        <p:spPr>
          <a:xfrm>
            <a:off x="6843176" y="1687438"/>
            <a:ext cx="434315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b="1">
                <a:solidFill>
                  <a:schemeClr val="tx2"/>
                </a:solidFill>
              </a:rPr>
              <a:t>F2-F4</a:t>
            </a:r>
            <a:endParaRPr lang="en-US" sz="14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7D801AE-0FF1-D30F-2A29-EF60BD1B30DB}"/>
              </a:ext>
            </a:extLst>
          </p:cNvPr>
          <p:cNvSpPr txBox="1"/>
          <p:nvPr/>
        </p:nvSpPr>
        <p:spPr>
          <a:xfrm>
            <a:off x="1161340" y="19395376"/>
            <a:ext cx="14701096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3600" b="1"/>
              <a:t>Cohort Demographics</a:t>
            </a:r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A77F7926-9FF0-560B-35FE-C9952D5CC9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595583"/>
              </p:ext>
            </p:extLst>
          </p:nvPr>
        </p:nvGraphicFramePr>
        <p:xfrm>
          <a:off x="1302683" y="20212998"/>
          <a:ext cx="12015751" cy="1113408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292200">
                  <a:extLst>
                    <a:ext uri="{9D8B030D-6E8A-4147-A177-3AD203B41FA5}">
                      <a16:colId xmlns:a16="http://schemas.microsoft.com/office/drawing/2014/main" val="3251150783"/>
                    </a:ext>
                  </a:extLst>
                </a:gridCol>
                <a:gridCol w="3949522">
                  <a:extLst>
                    <a:ext uri="{9D8B030D-6E8A-4147-A177-3AD203B41FA5}">
                      <a16:colId xmlns:a16="http://schemas.microsoft.com/office/drawing/2014/main" val="1733751285"/>
                    </a:ext>
                  </a:extLst>
                </a:gridCol>
                <a:gridCol w="4774029">
                  <a:extLst>
                    <a:ext uri="{9D8B030D-6E8A-4147-A177-3AD203B41FA5}">
                      <a16:colId xmlns:a16="http://schemas.microsoft.com/office/drawing/2014/main" val="2227443084"/>
                    </a:ext>
                  </a:extLst>
                </a:gridCol>
              </a:tblGrid>
              <a:tr h="64062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Nashville Bioscience Adult Cohort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NAFLD &amp; NASH</a:t>
                      </a:r>
                      <a:endParaRPr lang="en-GB" sz="2400" b="1" i="0" u="none" strike="noStrike" baseline="300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NASH confirmed biopsy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33766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Number of patients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E" sz="2400"/>
                        <a:t>1686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E" sz="2400"/>
                        <a:t>762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58903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Male sex – no.(%)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495</a:t>
                      </a:r>
                      <a:r>
                        <a:rPr lang="en-SE" sz="2400">
                          <a:latin typeface="+mn-lt"/>
                        </a:rPr>
                        <a:t> </a:t>
                      </a:r>
                      <a:r>
                        <a:rPr lang="en-GB" sz="2400">
                          <a:latin typeface="+mn-lt"/>
                        </a:rPr>
                        <a:t>(</a:t>
                      </a:r>
                      <a:r>
                        <a:rPr lang="en-SE" sz="2400">
                          <a:latin typeface="+mn-lt"/>
                        </a:rPr>
                        <a:t>29%</a:t>
                      </a:r>
                      <a:r>
                        <a:rPr lang="en-GB" sz="2400">
                          <a:latin typeface="+mn-lt"/>
                        </a:rPr>
                        <a:t>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239 (31%)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67491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Hispanic or Latino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 (2%)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 (2%)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81262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 at diagnosis (years)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 [18-83]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 [18-83]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75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BMI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42.3 [15.6-94.23]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=36, 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=49.6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42.3 [17.5-94.23]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=35.9, 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=49.6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58607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Type 2 diabetes– yes (%)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660 </a:t>
                      </a:r>
                      <a:r>
                        <a:rPr lang="en-GB" sz="2400">
                          <a:latin typeface="+mn-lt"/>
                        </a:rPr>
                        <a:t>(</a:t>
                      </a:r>
                      <a:r>
                        <a:rPr lang="en-SE" sz="2400">
                          <a:latin typeface="+mn-lt"/>
                        </a:rPr>
                        <a:t>39%</a:t>
                      </a:r>
                      <a:r>
                        <a:rPr lang="en-GB" sz="2400">
                          <a:latin typeface="+mn-lt"/>
                        </a:rPr>
                        <a:t>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373 (49%)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367034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 (U/l)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[5-948]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=20, 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=51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 [5-682]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=24, 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=61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956202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AST (U/l)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 [6-4174]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=20, 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=40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 [11-375]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=23, Q</a:t>
                      </a:r>
                      <a:r>
                        <a:rPr lang="en-GB" sz="2400" b="0" i="0" u="none" strike="noStrike" baseline="-25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GB" sz="24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=52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2516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PNPLA3 genotype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2087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G/G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142 (9%)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99 (14%)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958119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C/G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534 (34%)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269 (38%)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56426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Steatosis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77648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Grade 0 – no.(%)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162</a:t>
                      </a:r>
                      <a:r>
                        <a:rPr lang="en-GB" sz="2400">
                          <a:latin typeface="+mn-lt"/>
                        </a:rPr>
                        <a:t> (10%)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8 (1%)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4027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Grade 1 – no.(%)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937</a:t>
                      </a:r>
                      <a:r>
                        <a:rPr lang="en-GB" sz="2400">
                          <a:latin typeface="+mn-lt"/>
                        </a:rPr>
                        <a:t> (56%)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347 (46%)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050676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Grade 2 – no.(%)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399</a:t>
                      </a:r>
                      <a:r>
                        <a:rPr lang="en-GB" sz="2400">
                          <a:latin typeface="+mn-lt"/>
                        </a:rPr>
                        <a:t> (24%)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257 (34%)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23568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Grade 3 – no.(%)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188 </a:t>
                      </a:r>
                      <a:r>
                        <a:rPr lang="en-GB" sz="2400">
                          <a:latin typeface="+mn-lt"/>
                        </a:rPr>
                        <a:t>(11%)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150 (20%)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03281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Fibrosis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11612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Stage 0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724 (44%)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322 (43%)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52353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Stage 1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553 (34%)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135 (18%)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70149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Stage 2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150 (9%)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128 (17%)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67055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Stage 3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144 (9%)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94 (12%)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93438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36036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Stage 4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>
                          <a:latin typeface="+mn-lt"/>
                        </a:rPr>
                        <a:t>76 (5%)</a:t>
                      </a: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2400"/>
                        <a:t>76 (10%)</a:t>
                      </a:r>
                      <a:endParaRPr lang="en-SE" sz="2400">
                        <a:latin typeface="+mn-lt"/>
                      </a:endParaRPr>
                    </a:p>
                  </a:txBody>
                  <a:tcPr marL="72000" marR="7200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146082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654FF35E-CA9D-0197-6D80-59C95D364D2D}"/>
              </a:ext>
            </a:extLst>
          </p:cNvPr>
          <p:cNvSpPr txBox="1"/>
          <p:nvPr/>
        </p:nvSpPr>
        <p:spPr>
          <a:xfrm>
            <a:off x="28287083" y="10651834"/>
            <a:ext cx="2548872" cy="60256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SE" sz="3200" b="1">
                <a:solidFill>
                  <a:schemeClr val="tx2"/>
                </a:solidFill>
              </a:rPr>
              <a:t>Inflammation</a:t>
            </a:r>
            <a:endParaRPr lang="en-SE" sz="3200">
              <a:solidFill>
                <a:schemeClr val="tx2"/>
              </a:solidFill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C00AC6C4-5946-90D4-DF29-5C1DE5B620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32611" y="17135743"/>
            <a:ext cx="7332882" cy="538429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D568B1CC-571D-83A1-1911-07C46A132E0F}"/>
              </a:ext>
            </a:extLst>
          </p:cNvPr>
          <p:cNvSpPr txBox="1"/>
          <p:nvPr/>
        </p:nvSpPr>
        <p:spPr>
          <a:xfrm>
            <a:off x="20424199" y="10651834"/>
            <a:ext cx="2045060" cy="63475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SE" sz="3200" b="1">
                <a:solidFill>
                  <a:schemeClr val="tx2"/>
                </a:solidFill>
              </a:rPr>
              <a:t>Ballooning</a:t>
            </a: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85F53C0A-A3F0-951B-CF91-1E4695996B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610909" y="17122045"/>
            <a:ext cx="5475306" cy="570883"/>
          </a:xfrm>
          <a:prstGeom prst="rect">
            <a:avLst/>
          </a:prstGeom>
        </p:spPr>
      </p:pic>
      <p:graphicFrame>
        <p:nvGraphicFramePr>
          <p:cNvPr id="79" name="Table 79">
            <a:extLst>
              <a:ext uri="{FF2B5EF4-FFF2-40B4-BE49-F238E27FC236}">
                <a16:creationId xmlns:a16="http://schemas.microsoft.com/office/drawing/2014/main" id="{67144CDC-CB21-1660-1B37-843E745A9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019870"/>
              </p:ext>
            </p:extLst>
          </p:nvPr>
        </p:nvGraphicFramePr>
        <p:xfrm>
          <a:off x="19225901" y="18424832"/>
          <a:ext cx="15985576" cy="1463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96394">
                  <a:extLst>
                    <a:ext uri="{9D8B030D-6E8A-4147-A177-3AD203B41FA5}">
                      <a16:colId xmlns:a16="http://schemas.microsoft.com/office/drawing/2014/main" val="2114322349"/>
                    </a:ext>
                  </a:extLst>
                </a:gridCol>
                <a:gridCol w="3996394">
                  <a:extLst>
                    <a:ext uri="{9D8B030D-6E8A-4147-A177-3AD203B41FA5}">
                      <a16:colId xmlns:a16="http://schemas.microsoft.com/office/drawing/2014/main" val="2598556641"/>
                    </a:ext>
                  </a:extLst>
                </a:gridCol>
                <a:gridCol w="3996394">
                  <a:extLst>
                    <a:ext uri="{9D8B030D-6E8A-4147-A177-3AD203B41FA5}">
                      <a16:colId xmlns:a16="http://schemas.microsoft.com/office/drawing/2014/main" val="1983004399"/>
                    </a:ext>
                  </a:extLst>
                </a:gridCol>
                <a:gridCol w="3996394">
                  <a:extLst>
                    <a:ext uri="{9D8B030D-6E8A-4147-A177-3AD203B41FA5}">
                      <a16:colId xmlns:a16="http://schemas.microsoft.com/office/drawing/2014/main" val="3624625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/>
                        <a:t>C/C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/>
                        <a:t>C/G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/>
                        <a:t>G/G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9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/>
                        <a:t>NAS Score (mode)</a:t>
                      </a:r>
                    </a:p>
                    <a:p>
                      <a:r>
                        <a:rPr lang="en-GB" sz="2800"/>
                        <a:t>p=2.2e-12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690379"/>
                  </a:ext>
                </a:extLst>
              </a:tr>
            </a:tbl>
          </a:graphicData>
        </a:graphic>
      </p:graphicFrame>
      <p:sp>
        <p:nvSpPr>
          <p:cNvPr id="80" name="TextBox 79">
            <a:extLst>
              <a:ext uri="{FF2B5EF4-FFF2-40B4-BE49-F238E27FC236}">
                <a16:creationId xmlns:a16="http://schemas.microsoft.com/office/drawing/2014/main" id="{AF136B97-8AE1-E8E6-8840-E33FA7071796}"/>
              </a:ext>
            </a:extLst>
          </p:cNvPr>
          <p:cNvSpPr txBox="1"/>
          <p:nvPr/>
        </p:nvSpPr>
        <p:spPr>
          <a:xfrm>
            <a:off x="13964576" y="20156517"/>
            <a:ext cx="393570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/>
              <a:t>NASH PNPLA3 G/G genotype carriers have a significant higher liver enzymes adjusted for gender, age, T2DM status and degree of fibrosis: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/>
              <a:t>ALT, p=0.00094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/>
              <a:t>AST, p=0.0095</a:t>
            </a:r>
          </a:p>
        </p:txBody>
      </p:sp>
      <p:pic>
        <p:nvPicPr>
          <p:cNvPr id="14" name="Picture 13" descr="A picture containing text, screenshot, square, diagram&#10;&#10;Description automatically generated">
            <a:extLst>
              <a:ext uri="{FF2B5EF4-FFF2-40B4-BE49-F238E27FC236}">
                <a16:creationId xmlns:a16="http://schemas.microsoft.com/office/drawing/2014/main" id="{CC1DDD24-28A9-9D95-2423-859DE22163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1415" y="11182888"/>
            <a:ext cx="7772400" cy="5908545"/>
          </a:xfrm>
          <a:prstGeom prst="rect">
            <a:avLst/>
          </a:prstGeom>
        </p:spPr>
      </p:pic>
      <p:pic>
        <p:nvPicPr>
          <p:cNvPr id="17" name="Picture 16" descr="A picture containing text, screenshot, square, diagram&#10;&#10;Description automatically generated">
            <a:extLst>
              <a:ext uri="{FF2B5EF4-FFF2-40B4-BE49-F238E27FC236}">
                <a16:creationId xmlns:a16="http://schemas.microsoft.com/office/drawing/2014/main" id="{46357EC1-0083-E0D7-0434-5A2A2B947D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4757" y="11198776"/>
            <a:ext cx="7759700" cy="5829300"/>
          </a:xfrm>
          <a:prstGeom prst="rect">
            <a:avLst/>
          </a:prstGeom>
        </p:spPr>
      </p:pic>
      <p:pic>
        <p:nvPicPr>
          <p:cNvPr id="19" name="Picture 18" descr="A picture containing screenshot, text, square&#10;&#10;Description automatically generated">
            <a:extLst>
              <a:ext uri="{FF2B5EF4-FFF2-40B4-BE49-F238E27FC236}">
                <a16:creationId xmlns:a16="http://schemas.microsoft.com/office/drawing/2014/main" id="{2361DB1D-64A8-CC8C-29CC-901ADCFBB55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2652" y="24186012"/>
            <a:ext cx="7708900" cy="5854700"/>
          </a:xfrm>
          <a:prstGeom prst="rect">
            <a:avLst/>
          </a:prstGeom>
        </p:spPr>
      </p:pic>
      <p:pic>
        <p:nvPicPr>
          <p:cNvPr id="21" name="Picture 20" descr="A picture containing text, screenshot, design&#10;&#10;Description automatically generated">
            <a:extLst>
              <a:ext uri="{FF2B5EF4-FFF2-40B4-BE49-F238E27FC236}">
                <a16:creationId xmlns:a16="http://schemas.microsoft.com/office/drawing/2014/main" id="{BC823C1A-D74B-79C9-1D5A-9CE9A1937D0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7083" y="24350212"/>
            <a:ext cx="1485900" cy="2616200"/>
          </a:xfrm>
          <a:prstGeom prst="rect">
            <a:avLst/>
          </a:prstGeom>
        </p:spPr>
      </p:pic>
      <p:grpSp>
        <p:nvGrpSpPr>
          <p:cNvPr id="57" name="Group 56">
            <a:extLst>
              <a:ext uri="{FF2B5EF4-FFF2-40B4-BE49-F238E27FC236}">
                <a16:creationId xmlns:a16="http://schemas.microsoft.com/office/drawing/2014/main" id="{2C3AB1D5-6E33-8963-BA3B-EFEFC90B4EAB}"/>
              </a:ext>
            </a:extLst>
          </p:cNvPr>
          <p:cNvGrpSpPr/>
          <p:nvPr/>
        </p:nvGrpSpPr>
        <p:grpSpPr>
          <a:xfrm>
            <a:off x="36648473" y="10963542"/>
            <a:ext cx="12543027" cy="7680749"/>
            <a:chOff x="36648470" y="10963543"/>
            <a:chExt cx="2619419" cy="133676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6C83E45-EF61-A508-0272-2CEF4D7F5432}"/>
                </a:ext>
              </a:extLst>
            </p:cNvPr>
            <p:cNvGrpSpPr/>
            <p:nvPr/>
          </p:nvGrpSpPr>
          <p:grpSpPr>
            <a:xfrm>
              <a:off x="36653782" y="10963543"/>
              <a:ext cx="2189114" cy="1297576"/>
              <a:chOff x="6991586" y="874673"/>
              <a:chExt cx="2191918" cy="1429169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1FC3DCB3-4158-4F1F-6911-29A79419D1B8}"/>
                  </a:ext>
                </a:extLst>
              </p:cNvPr>
              <p:cNvGrpSpPr/>
              <p:nvPr/>
            </p:nvGrpSpPr>
            <p:grpSpPr>
              <a:xfrm>
                <a:off x="6991586" y="874673"/>
                <a:ext cx="2191918" cy="1429169"/>
                <a:chOff x="6991585" y="874673"/>
                <a:chExt cx="2022549" cy="1429169"/>
              </a:xfrm>
            </p:grpSpPr>
            <p:pic>
              <p:nvPicPr>
                <p:cNvPr id="40" name="Picture 39" descr="Chart, line chart&#10;&#10;Description automatically generated">
                  <a:extLst>
                    <a:ext uri="{FF2B5EF4-FFF2-40B4-BE49-F238E27FC236}">
                      <a16:creationId xmlns:a16="http://schemas.microsoft.com/office/drawing/2014/main" id="{F276198B-E468-A299-8FC8-4C889D606C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991585" y="874673"/>
                  <a:ext cx="1905559" cy="1429169"/>
                </a:xfrm>
                <a:prstGeom prst="rect">
                  <a:avLst/>
                </a:prstGeom>
              </p:spPr>
            </p:pic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3F01362F-1FAF-D279-55D8-665C3B3464C9}"/>
                    </a:ext>
                  </a:extLst>
                </p:cNvPr>
                <p:cNvSpPr txBox="1"/>
                <p:nvPr/>
              </p:nvSpPr>
              <p:spPr>
                <a:xfrm>
                  <a:off x="8454092" y="1041717"/>
                  <a:ext cx="560042" cy="167145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Autofit/>
                </a:bodyPr>
                <a:lstStyle/>
                <a:p>
                  <a:pPr>
                    <a:lnSpc>
                      <a:spcPct val="90000"/>
                    </a:lnSpc>
                    <a:spcAft>
                      <a:spcPts val="600"/>
                    </a:spcAft>
                  </a:pPr>
                  <a:r>
                    <a:rPr lang="en-US" sz="2800">
                      <a:solidFill>
                        <a:schemeClr val="tx2"/>
                      </a:solidFill>
                    </a:rPr>
                    <a:t> </a:t>
                  </a:r>
                  <a:r>
                    <a:rPr lang="en-US" sz="2800" b="1">
                      <a:solidFill>
                        <a:schemeClr val="tx2"/>
                      </a:solidFill>
                    </a:rPr>
                    <a:t>C/C</a:t>
                  </a:r>
                </a:p>
              </p:txBody>
            </p:sp>
          </p:grp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2E83D6A-B80D-A203-EF3D-043E8EA5827E}"/>
                  </a:ext>
                </a:extLst>
              </p:cNvPr>
              <p:cNvSpPr txBox="1"/>
              <p:nvPr/>
            </p:nvSpPr>
            <p:spPr>
              <a:xfrm>
                <a:off x="8560325" y="1171396"/>
                <a:ext cx="407234" cy="16714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sz="2800" b="1">
                    <a:solidFill>
                      <a:schemeClr val="tx2"/>
                    </a:solidFill>
                  </a:rPr>
                  <a:t>G/G</a:t>
                </a:r>
              </a:p>
              <a:p>
                <a:pPr algn="l">
                  <a:lnSpc>
                    <a:spcPct val="90000"/>
                  </a:lnSpc>
                  <a:spcAft>
                    <a:spcPts val="600"/>
                  </a:spcAft>
                </a:pPr>
                <a:endParaRPr lang="en-US" sz="2800">
                  <a:solidFill>
                    <a:schemeClr val="tx2"/>
                  </a:solidFill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E47E793-246E-8335-F15D-E7798441177C}"/>
                  </a:ext>
                </a:extLst>
              </p:cNvPr>
              <p:cNvSpPr txBox="1"/>
              <p:nvPr/>
            </p:nvSpPr>
            <p:spPr>
              <a:xfrm>
                <a:off x="8598930" y="1612974"/>
                <a:ext cx="411391" cy="16714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sz="2800" b="1">
                    <a:solidFill>
                      <a:schemeClr val="tx2"/>
                    </a:solidFill>
                  </a:rPr>
                  <a:t>C/C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733400E-D8F1-6825-5715-5DFB6200C4A4}"/>
                  </a:ext>
                </a:extLst>
              </p:cNvPr>
              <p:cNvSpPr txBox="1"/>
              <p:nvPr/>
            </p:nvSpPr>
            <p:spPr>
              <a:xfrm>
                <a:off x="8556168" y="1963572"/>
                <a:ext cx="411391" cy="16714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sz="2800" b="1">
                    <a:solidFill>
                      <a:schemeClr val="tx2"/>
                    </a:solidFill>
                  </a:rPr>
                  <a:t>G/G</a:t>
                </a:r>
              </a:p>
              <a:p>
                <a:pPr algn="l">
                  <a:lnSpc>
                    <a:spcPct val="90000"/>
                  </a:lnSpc>
                  <a:spcAft>
                    <a:spcPts val="600"/>
                  </a:spcAft>
                </a:pPr>
                <a:endParaRPr lang="en-US" sz="280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043C6F9-5A01-81C7-008E-5881E977D6B8}"/>
                </a:ext>
              </a:extLst>
            </p:cNvPr>
            <p:cNvSpPr/>
            <p:nvPr/>
          </p:nvSpPr>
          <p:spPr>
            <a:xfrm rot="16200000">
              <a:off x="36184360" y="11475955"/>
              <a:ext cx="1030325" cy="1021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Liver outcome-free probability 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CE94CA0-4F19-DE0A-5A13-5C9BC28DF40A}"/>
                </a:ext>
              </a:extLst>
            </p:cNvPr>
            <p:cNvSpPr/>
            <p:nvPr/>
          </p:nvSpPr>
          <p:spPr>
            <a:xfrm>
              <a:off x="37228745" y="12198203"/>
              <a:ext cx="1030325" cy="1021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 (years)</a:t>
              </a:r>
            </a:p>
          </p:txBody>
        </p:sp>
        <p:sp>
          <p:nvSpPr>
            <p:cNvPr id="44" name="Right Bracket 43">
              <a:extLst>
                <a:ext uri="{FF2B5EF4-FFF2-40B4-BE49-F238E27FC236}">
                  <a16:creationId xmlns:a16="http://schemas.microsoft.com/office/drawing/2014/main" id="{6F5BD9F6-BCAE-204D-E140-272A3A121A8F}"/>
                </a:ext>
              </a:extLst>
            </p:cNvPr>
            <p:cNvSpPr/>
            <p:nvPr/>
          </p:nvSpPr>
          <p:spPr>
            <a:xfrm>
              <a:off x="38680996" y="11154652"/>
              <a:ext cx="45719" cy="223312"/>
            </a:xfrm>
            <a:prstGeom prst="rightBracket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7ABE4AC-D31E-8B70-EE8E-57DAFCCF6182}"/>
                </a:ext>
              </a:extLst>
            </p:cNvPr>
            <p:cNvSpPr txBox="1"/>
            <p:nvPr/>
          </p:nvSpPr>
          <p:spPr>
            <a:xfrm>
              <a:off x="38738133" y="11223180"/>
              <a:ext cx="529756" cy="91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>
                  <a:solidFill>
                    <a:schemeClr val="tx2"/>
                  </a:solidFill>
                </a:rPr>
                <a:t>F0-F1</a:t>
              </a:r>
              <a:endParaRPr lang="en-US" sz="2800"/>
            </a:p>
          </p:txBody>
        </p:sp>
        <p:sp>
          <p:nvSpPr>
            <p:cNvPr id="55" name="Right Bracket 54">
              <a:extLst>
                <a:ext uri="{FF2B5EF4-FFF2-40B4-BE49-F238E27FC236}">
                  <a16:creationId xmlns:a16="http://schemas.microsoft.com/office/drawing/2014/main" id="{160569E7-81A0-685A-E55E-593676702A7F}"/>
                </a:ext>
              </a:extLst>
            </p:cNvPr>
            <p:cNvSpPr/>
            <p:nvPr/>
          </p:nvSpPr>
          <p:spPr>
            <a:xfrm>
              <a:off x="38706603" y="11855309"/>
              <a:ext cx="45719" cy="223312"/>
            </a:xfrm>
            <a:prstGeom prst="rightBracket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0629704-FC26-66C7-3295-4121139F26B5}"/>
                </a:ext>
              </a:extLst>
            </p:cNvPr>
            <p:cNvSpPr txBox="1"/>
            <p:nvPr/>
          </p:nvSpPr>
          <p:spPr>
            <a:xfrm>
              <a:off x="38769769" y="11919596"/>
              <a:ext cx="434315" cy="91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>
                  <a:solidFill>
                    <a:schemeClr val="tx2"/>
                  </a:solidFill>
                </a:rPr>
                <a:t>F2-F4</a:t>
              </a:r>
              <a:endParaRPr lang="en-US" sz="28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838375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ASTRAZENECA STANDARD TEMPLATE" val="EvVFCk6W"/>
  <p:tag name="ARTICULATE_DESIGN_ID_1_ASTRAZENECA STANDARD TEMPLATE" val="kGJp0GDe"/>
  <p:tag name="ARTICULATE_DESIGN_ID_ALTERNATIVE LAYOUTS" val="Bt42LpTg"/>
  <p:tag name="ARTICULATE_DESIGN_ID_1_ALTERNATIVE LAYOUTS" val="Pu40bbUa"/>
  <p:tag name="ARTICULATE_DESIGN_ID_AGENDAS" val="ut6QGGsg"/>
  <p:tag name="ARTICULATE_DESIGN_ID_1_AGENDAS" val="zZqOLfMe"/>
  <p:tag name="ARTICULATE_DESIGN_ID_KEY MESSAGE LAYOUTS" val="EG1WQXxn"/>
  <p:tag name="ARTICULATE_DESIGN_ID_LISTS" val="M0QWvWS1"/>
  <p:tag name="ARTICULATE_DESIGN_ID_1_KEY MESSAGE LAYOUTS" val="ks627C6Q"/>
  <p:tag name="ARTICULATE_DESIGN_ID_DIAGRAMS" val="EHtI07Fq"/>
  <p:tag name="ARTICULATE_DESIGN_ID_ALTERNATIVE CONTENT LAYOUTS" val="ywJnDDcd"/>
  <p:tag name="ARTICULATE_DESIGN_ID_PERSONNEL" val="nHHLeDJ2"/>
  <p:tag name="ARTICULATE_DESIGN_ID_STAFF AND ORGANISATIONS" val="fzkdDkSo"/>
  <p:tag name="ARTICULATE_DESIGN_ID_1_ALTERNATIVE CONTENT LAYOUTS" val="iY0BipYY"/>
  <p:tag name="ARTICULATE_DESIGN_ID_1_LISTS" val="vezrIkHU"/>
  <p:tag name="ARTICULATE_DESIGN_ID_1_STAFF AND ORGANISATIONS" val="gu0rVs6s"/>
  <p:tag name="BRANDIN_CONFIG" val="CONFIG.INI"/>
  <p:tag name="BRANDIN_CHARTS" val="PROCESS CHARTS"/>
  <p:tag name="BRANDIN_RULES" val="RUN RULES"/>
  <p:tag name="ARTICULATE_DESIGN_ID_LOGO HOLDERS" val="frTQuPG5"/>
  <p:tag name="ARTICULATE_DESIGN_ID_SPEAKERS" val="lTM5UYkU"/>
  <p:tag name="ARTICULATE_DESIGN_ID_TEXT LAYOUTS" val="4lYw8SxY"/>
  <p:tag name="ARTICULATE_DESIGN_ID_KEY STATEMENTS" val="PiA9xBfC"/>
  <p:tag name="ARTICULATE_DESIGN_ID_TEXT WITH IMAGE" val="bQgCS8wS"/>
  <p:tag name="ARTICULATE_DESIGN_ID_TEXT WITH IMAGE LAYOUTS" val="4MQoe47W"/>
  <p:tag name="ARTICULATE_SLIDE_THUMBNAIL_REFRESH" val="1"/>
  <p:tag name="ARTICULATE_PROJECT_OPEN" val="0"/>
  <p:tag name="ARTICULATE_SLIDE_COUNT" val="55"/>
  <p:tag name="BRANDIN_SMARTPASTE" val="ACTIVE"/>
  <p:tag name="BRANDIN_WORKSPACE_NAME" val="AstraZenec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straZeneca Standard Template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01D0DAFE-49CF-437F-BBAC-5737518177C1}"/>
    </a:ext>
  </a:extLst>
</a:theme>
</file>

<file path=ppt/theme/theme10.xml><?xml version="1.0" encoding="utf-8"?>
<a:theme xmlns:a="http://schemas.openxmlformats.org/drawingml/2006/main" name="Office Theme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lternative Content Layou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3F1EDD2A-13CF-4FC0-A851-7452A2C2CB11}"/>
    </a:ext>
  </a:extLst>
</a:theme>
</file>

<file path=ppt/theme/theme3.xml><?xml version="1.0" encoding="utf-8"?>
<a:theme xmlns:a="http://schemas.openxmlformats.org/drawingml/2006/main" name="Text with Image Layou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02120115-5D72-4670-9C99-8B720A3BCB26}"/>
    </a:ext>
  </a:extLst>
</a:theme>
</file>

<file path=ppt/theme/theme4.xml><?xml version="1.0" encoding="utf-8"?>
<a:theme xmlns:a="http://schemas.openxmlformats.org/drawingml/2006/main" name="Key Statemen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7BF58CB4-7A47-4D18-B029-08BA9D00AF52}"/>
    </a:ext>
  </a:extLst>
</a:theme>
</file>

<file path=ppt/theme/theme5.xml><?xml version="1.0" encoding="utf-8"?>
<a:theme xmlns:a="http://schemas.openxmlformats.org/drawingml/2006/main" name="Lis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9E5F425D-7807-4B7E-A64D-F1F3C4E6475E}"/>
    </a:ext>
  </a:extLst>
</a:theme>
</file>

<file path=ppt/theme/theme6.xml><?xml version="1.0" encoding="utf-8"?>
<a:theme xmlns:a="http://schemas.openxmlformats.org/drawingml/2006/main" name="Agenda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9D96A900-5351-4D60-B2DA-B6BC8DEA8FB6}"/>
    </a:ext>
  </a:extLst>
</a:theme>
</file>

<file path=ppt/theme/theme7.xml><?xml version="1.0" encoding="utf-8"?>
<a:theme xmlns:a="http://schemas.openxmlformats.org/drawingml/2006/main" name="Speaker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16713F35-3DBF-480C-8134-2823672412FC}"/>
    </a:ext>
  </a:extLst>
</a:theme>
</file>

<file path=ppt/theme/theme8.xml><?xml version="1.0" encoding="utf-8"?>
<a:theme xmlns:a="http://schemas.openxmlformats.org/drawingml/2006/main" name="Logo Holder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766985CC-5723-4D2F-A7EC-85AD634C4E0D}"/>
    </a:ext>
  </a:extLst>
</a:theme>
</file>

<file path=ppt/theme/theme9.xml><?xml version="1.0" encoding="utf-8"?>
<a:theme xmlns:a="http://schemas.openxmlformats.org/drawingml/2006/main" name="Diagram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" id="{9FA266AB-5005-44F8-ABE1-CBD751927E0B}" vid="{459E0D39-88A6-4A03-83E5-E820654919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SharedContentType xmlns="Microsoft.SharePoint.Taxonomy.ContentTypeSync" SourceId="1ee89e71-04cd-405e-9ca3-99e020c1694d" ContentTypeId="0x0101" PreviousValue="false"/>
</file>

<file path=customXml/item1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1.xml><?xml version="1.0" encoding="utf-8"?>
<BrandIn lastLayout="1"/>
</file>

<file path=customXml/item12.xml><?xml version="1.0" encoding="utf-8"?>
<BrandIn lastLayout="1"/>
</file>

<file path=customXml/item1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eyword xmlns="44a56295-c29e-4898-8136-a54736c65b82" xsi:nil="true"/>
    <Descriptions xmlns="44a56295-c29e-4898-8136-a54736c65b82" xsi:nil="true"/>
  </documentManagement>
</p:properties>
</file>

<file path=customXml/item2.xml><?xml version="1.0" encoding="utf-8"?>
<BrandIn lastLayout="1"/>
</file>

<file path=customXml/item3.xml><?xml version="1.0" encoding="utf-8"?>
<BrandIn lastLayout="1"/>
</file>

<file path=customXml/item4.xml><?xml version="1.0" encoding="utf-8"?>
<BrandIn lastLayout="1"/>
</file>

<file path=customXml/item5.xml><?xml version="1.0" encoding="utf-8"?>
<BrandIn lastLayout="1"/>
</file>

<file path=customXml/item6.xml><?xml version="1.0" encoding="utf-8"?>
<BrandIn lastLayout="1"/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B23170E3AD7C4893383E5F36283942" ma:contentTypeVersion="6" ma:contentTypeDescription="Create a new document." ma:contentTypeScope="" ma:versionID="bec80283f3decaafe39f580331285bd0">
  <xsd:schema xmlns:xsd="http://www.w3.org/2001/XMLSchema" xmlns:xs="http://www.w3.org/2001/XMLSchema" xmlns:p="http://schemas.microsoft.com/office/2006/metadata/properties" xmlns:ns2="44a56295-c29e-4898-8136-a54736c65b82" xmlns:ns3="bf95b93c-3e6f-40f9-9b08-89efa568fb6d" xmlns:ns4="e674b367-e680-48dc-b18f-5299104be85c" targetNamespace="http://schemas.microsoft.com/office/2006/metadata/properties" ma:root="true" ma:fieldsID="1a49cc14bd17dad7831c2dffaa6aa77e" ns2:_="" ns3:_="" ns4:_="">
    <xsd:import namespace="44a56295-c29e-4898-8136-a54736c65b82"/>
    <xsd:import namespace="bf95b93c-3e6f-40f9-9b08-89efa568fb6d"/>
    <xsd:import namespace="e674b367-e680-48dc-b18f-5299104be85c"/>
    <xsd:element name="properties">
      <xsd:complexType>
        <xsd:sequence>
          <xsd:element name="documentManagement">
            <xsd:complexType>
              <xsd:all>
                <xsd:element ref="ns2:Descriptions" minOccurs="0"/>
                <xsd:element ref="ns2:Keywor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56295-c29e-4898-8136-a54736c65b82" elementFormDefault="qualified">
    <xsd:import namespace="http://schemas.microsoft.com/office/2006/documentManagement/types"/>
    <xsd:import namespace="http://schemas.microsoft.com/office/infopath/2007/PartnerControls"/>
    <xsd:element name="Descriptions" ma:index="8" nillable="true" ma:displayName="Descriptions" ma:description="Describe your document to make it appear at the top of search results" ma:internalName="Descriptions">
      <xsd:simpleType>
        <xsd:restriction base="dms:Note">
          <xsd:maxLength value="255"/>
        </xsd:restriction>
      </xsd:simpleType>
    </xsd:element>
    <xsd:element name="Keyword" ma:index="9" nillable="true" ma:displayName="Keyword" ma:description="Enter list of terms separated by semi-colon(;)" ma:internalName="Keywor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95b93c-3e6f-40f9-9b08-89efa568fb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4b367-e680-48dc-b18f-5299104be8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8.xml><?xml version="1.0" encoding="utf-8"?>
<BrandIn lastLayout="1"/>
</file>

<file path=customXml/item9.xml><?xml version="1.0" encoding="utf-8"?>
<BrandIn lastLayout="1"/>
</file>

<file path=customXml/itemProps1.xml><?xml version="1.0" encoding="utf-8"?>
<ds:datastoreItem xmlns:ds="http://schemas.openxmlformats.org/officeDocument/2006/customXml" ds:itemID="{073DC1F4-B509-4BF5-BCA2-F6F6FEC40479}">
  <ds:schemaRefs>
    <ds:schemaRef ds:uri="Microsoft.SharePoint.Taxonomy.ContentTypeSync"/>
  </ds:schemaRefs>
</ds:datastoreItem>
</file>

<file path=customXml/itemProps10.xml><?xml version="1.0" encoding="utf-8"?>
<ds:datastoreItem xmlns:ds="http://schemas.openxmlformats.org/officeDocument/2006/customXml" ds:itemID="{39C02748-3634-4A24-AAB5-5A1F224A40F5}">
  <ds:schemaRefs>
    <ds:schemaRef ds:uri="http://schemas.microsoft.com/sharepoint/v3/contenttype/forms"/>
  </ds:schemaRefs>
</ds:datastoreItem>
</file>

<file path=customXml/itemProps11.xml><?xml version="1.0" encoding="utf-8"?>
<ds:datastoreItem xmlns:ds="http://schemas.openxmlformats.org/officeDocument/2006/customXml" ds:itemID="{D8B9FEFC-EE17-4515-A8D9-AD44478F0ED6}">
  <ds:schemaRefs/>
</ds:datastoreItem>
</file>

<file path=customXml/itemProps12.xml><?xml version="1.0" encoding="utf-8"?>
<ds:datastoreItem xmlns:ds="http://schemas.openxmlformats.org/officeDocument/2006/customXml" ds:itemID="{82D07F71-FAE4-4758-BC0B-60609551B1CC}">
  <ds:schemaRefs/>
</ds:datastoreItem>
</file>

<file path=customXml/itemProps13.xml><?xml version="1.0" encoding="utf-8"?>
<ds:datastoreItem xmlns:ds="http://schemas.openxmlformats.org/officeDocument/2006/customXml" ds:itemID="{2AD41FD2-E42A-4705-AA0D-85221307178A}">
  <ds:schemaRefs>
    <ds:schemaRef ds:uri="bf95b93c-3e6f-40f9-9b08-89efa568fb6d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674b367-e680-48dc-b18f-5299104be85c"/>
    <ds:schemaRef ds:uri="http://purl.org/dc/dcmitype/"/>
    <ds:schemaRef ds:uri="44a56295-c29e-4898-8136-a54736c65b8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E231AE7-799C-476B-948C-13293BA93F71}">
  <ds:schemaRefs/>
</ds:datastoreItem>
</file>

<file path=customXml/itemProps3.xml><?xml version="1.0" encoding="utf-8"?>
<ds:datastoreItem xmlns:ds="http://schemas.openxmlformats.org/officeDocument/2006/customXml" ds:itemID="{65C99F1C-FB57-46A7-9B3A-75339810ED4F}">
  <ds:schemaRefs/>
</ds:datastoreItem>
</file>

<file path=customXml/itemProps4.xml><?xml version="1.0" encoding="utf-8"?>
<ds:datastoreItem xmlns:ds="http://schemas.openxmlformats.org/officeDocument/2006/customXml" ds:itemID="{60BB04B5-40D2-4FDA-9336-7994D079CE4F}">
  <ds:schemaRefs/>
</ds:datastoreItem>
</file>

<file path=customXml/itemProps5.xml><?xml version="1.0" encoding="utf-8"?>
<ds:datastoreItem xmlns:ds="http://schemas.openxmlformats.org/officeDocument/2006/customXml" ds:itemID="{A9377F0E-6DE4-47A6-94F7-B5269FE2FCE0}">
  <ds:schemaRefs/>
</ds:datastoreItem>
</file>

<file path=customXml/itemProps6.xml><?xml version="1.0" encoding="utf-8"?>
<ds:datastoreItem xmlns:ds="http://schemas.openxmlformats.org/officeDocument/2006/customXml" ds:itemID="{3DB22CCA-FF5C-41A5-90F8-AC554C621565}">
  <ds:schemaRefs/>
</ds:datastoreItem>
</file>

<file path=customXml/itemProps7.xml><?xml version="1.0" encoding="utf-8"?>
<ds:datastoreItem xmlns:ds="http://schemas.openxmlformats.org/officeDocument/2006/customXml" ds:itemID="{90C71EDB-F47C-4460-AEBF-405E499E7366}">
  <ds:schemaRefs>
    <ds:schemaRef ds:uri="44a56295-c29e-4898-8136-a54736c65b82"/>
    <ds:schemaRef ds:uri="bf95b93c-3e6f-40f9-9b08-89efa568fb6d"/>
    <ds:schemaRef ds:uri="e674b367-e680-48dc-b18f-5299104be8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8.xml><?xml version="1.0" encoding="utf-8"?>
<ds:datastoreItem xmlns:ds="http://schemas.openxmlformats.org/officeDocument/2006/customXml" ds:itemID="{8B6B0787-9734-4296-B5D3-EC4759041B1D}">
  <ds:schemaRefs/>
</ds:datastoreItem>
</file>

<file path=customXml/itemProps9.xml><?xml version="1.0" encoding="utf-8"?>
<ds:datastoreItem xmlns:ds="http://schemas.openxmlformats.org/officeDocument/2006/customXml" ds:itemID="{F6414CD9-7AB0-4F44-807F-DF912C5E1A1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947</Words>
  <Application>Microsoft Office PowerPoint</Application>
  <PresentationFormat>Custom</PresentationFormat>
  <Paragraphs>123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Calibri</vt:lpstr>
      <vt:lpstr>Calisto MT</vt:lpstr>
      <vt:lpstr>AstraZeneca Standard Template</vt:lpstr>
      <vt:lpstr>Alternative Content Layouts</vt:lpstr>
      <vt:lpstr>Text with Image Layouts</vt:lpstr>
      <vt:lpstr>Key Statements</vt:lpstr>
      <vt:lpstr>Lists</vt:lpstr>
      <vt:lpstr>Agendas</vt:lpstr>
      <vt:lpstr>Speakers</vt:lpstr>
      <vt:lpstr>Logo Holders</vt:lpstr>
      <vt:lpstr>Diagrams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Daniels, Samuel</dc:creator>
  <cp:keywords/>
  <dc:description/>
  <cp:lastModifiedBy>Armisen Garrido, Javier</cp:lastModifiedBy>
  <cp:revision>1</cp:revision>
  <dcterms:created xsi:type="dcterms:W3CDTF">2022-03-18T13:47:37Z</dcterms:created>
  <dcterms:modified xsi:type="dcterms:W3CDTF">2023-05-15T14:08:16Z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0x01010026B23170E3AD7C4893383E5F36283942</vt:lpwstr>
  </property>
  <property fmtid="{D5CDD505-2E9C-101B-9397-08002B2CF9AE}" pid="3" name="Version">
    <vt:lpwstr>ASTR 3935 - Template &amp; Model Slides 24.pptx</vt:lpwstr>
  </property>
  <property fmtid="{D5CDD505-2E9C-101B-9397-08002B2CF9AE}" pid="4" name="ArticulateGUID">
    <vt:lpwstr>3147F588-80EE-4A79-8B90-D2BF272EDFE6</vt:lpwstr>
  </property>
  <property fmtid="{D5CDD505-2E9C-101B-9397-08002B2CF9AE}" pid="5" name="ArticulatePath">
    <vt:lpwstr>https://brightcarbon.sharepoint.com/sites/Intranet/Projects/ABCD/AstraZeneca/ASTR 3935 - AstraZeneca Template Build Project/Corporate Templates Design/BrightCarbon Template-Build/ASTR 3935 - Template &amp; Model Slides 13</vt:lpwstr>
  </property>
</Properties>
</file>